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sldIdLst>
    <p:sldId id="283" r:id="rId5"/>
    <p:sldId id="298" r:id="rId6"/>
    <p:sldId id="285" r:id="rId7"/>
    <p:sldId id="297" r:id="rId8"/>
    <p:sldId id="293" r:id="rId9"/>
    <p:sldId id="292" r:id="rId10"/>
    <p:sldId id="291" r:id="rId11"/>
    <p:sldId id="299" r:id="rId12"/>
    <p:sldId id="300" r:id="rId13"/>
    <p:sldId id="301" r:id="rId14"/>
    <p:sldId id="302" r:id="rId15"/>
    <p:sldId id="289" r:id="rId16"/>
    <p:sldId id="28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3A2F"/>
    <a:srgbClr val="474134"/>
    <a:srgbClr val="554D3D"/>
    <a:srgbClr val="595515"/>
    <a:srgbClr val="5A532C"/>
    <a:srgbClr val="5B542C"/>
    <a:srgbClr val="59522B"/>
    <a:srgbClr val="5D562D"/>
    <a:srgbClr val="655D31"/>
    <a:srgbClr val="6B6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879" autoAdjust="0"/>
  </p:normalViewPr>
  <p:slideViewPr>
    <p:cSldViewPr snapToGrid="0" showGuides="1">
      <p:cViewPr varScale="1">
        <p:scale>
          <a:sx n="119" d="100"/>
          <a:sy n="119" d="100"/>
        </p:scale>
        <p:origin x="96" y="396"/>
      </p:cViewPr>
      <p:guideLst>
        <p:guide orient="horz" pos="218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26648-F114-4402-B049-AA57EA7F2020}" type="datetimeFigureOut">
              <a:rPr lang="en-US" smtClean="0"/>
              <a:t>5/17/2023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815FE-BC4D-474E-9AA3-6983BC3D8777}" type="slidenum">
              <a:rPr lang="en-US" smtClean="0"/>
              <a:t>‹#›</a:t>
            </a:fld>
            <a:endParaRPr lang="en-US"/>
          </a:p>
        </p:txBody>
      </p:sp>
    </p:spTree>
    <p:extLst>
      <p:ext uri="{BB962C8B-B14F-4D97-AF65-F5344CB8AC3E}">
        <p14:creationId xmlns:p14="http://schemas.microsoft.com/office/powerpoint/2010/main" val="3613559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0177DF1D-D731-86FC-22F9-00221AD8C227}"/>
              </a:ext>
            </a:extLst>
          </p:cNvPr>
          <p:cNvSpPr>
            <a:spLocks noGrp="1"/>
          </p:cNvSpPr>
          <p:nvPr>
            <p:ph type="pic" sz="quarter" idx="10"/>
          </p:nvPr>
        </p:nvSpPr>
        <p:spPr>
          <a:xfrm>
            <a:off x="1289143" y="440217"/>
            <a:ext cx="9613711" cy="2327086"/>
          </a:xfrm>
          <a:ln w="15875">
            <a:solidFill>
              <a:schemeClr val="accent1"/>
            </a:solidFill>
          </a:ln>
        </p:spPr>
        <p:txBody>
          <a:bodyPr anchor="ctr">
            <a:noAutofit/>
          </a:bodyPr>
          <a:lstStyle>
            <a:lvl1pPr marL="0" indent="0" algn="ctr">
              <a:buNone/>
              <a:defRPr>
                <a:solidFill>
                  <a:schemeClr val="accent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C7A4FE67-D925-EFE3-2BA5-C28DA7C030D8}"/>
              </a:ext>
            </a:extLst>
          </p:cNvPr>
          <p:cNvSpPr>
            <a:spLocks noGrp="1"/>
          </p:cNvSpPr>
          <p:nvPr>
            <p:ph type="ctrTitle"/>
          </p:nvPr>
        </p:nvSpPr>
        <p:spPr>
          <a:xfrm>
            <a:off x="1143000" y="3236976"/>
            <a:ext cx="6867144" cy="2386584"/>
          </a:xfrm>
        </p:spPr>
        <p:txBody>
          <a:bodyPr anchor="b">
            <a:noAutofit/>
          </a:bodyPr>
          <a:lstStyle>
            <a:lvl1pPr algn="l">
              <a:defRPr sz="66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33D58524-513B-3FD2-4ED0-CB0CA3A3DF58}"/>
              </a:ext>
            </a:extLst>
          </p:cNvPr>
          <p:cNvSpPr>
            <a:spLocks noGrp="1"/>
          </p:cNvSpPr>
          <p:nvPr>
            <p:ph type="subTitle" idx="1"/>
          </p:nvPr>
        </p:nvSpPr>
        <p:spPr>
          <a:xfrm>
            <a:off x="6327648" y="5971032"/>
            <a:ext cx="3776472" cy="530352"/>
          </a:xfrm>
        </p:spPr>
        <p:txBody>
          <a:bodyPr>
            <a:noAutofit/>
          </a:bodyPr>
          <a:lstStyle>
            <a:lvl1pPr marL="0" indent="0" algn="ctr">
              <a:buNone/>
              <a:defRPr sz="2000">
                <a:solidFill>
                  <a:schemeClr val="accent1"/>
                </a:solidFill>
                <a:latin typeface="Gill Sans Nova Light" panose="020B03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8" name="Straight Connector 7">
            <a:extLst>
              <a:ext uri="{FF2B5EF4-FFF2-40B4-BE49-F238E27FC236}">
                <a16:creationId xmlns:a16="http://schemas.microsoft.com/office/drawing/2014/main" id="{AAA2A54F-058C-EF24-C892-91614AF2D7E8}"/>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A313A15-57C2-5BD9-DE2B-442792010C5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D750DB-651A-3C95-E822-712897C2D5A4}"/>
              </a:ext>
            </a:extLst>
          </p:cNvPr>
          <p:cNvCxnSpPr>
            <a:cxnSpLocks/>
          </p:cNvCxnSpPr>
          <p:nvPr userDrawn="1"/>
        </p:nvCxnSpPr>
        <p:spPr>
          <a:xfrm>
            <a:off x="398366" y="3226467"/>
            <a:ext cx="11395267" cy="443"/>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136281F-EE75-A92A-B85E-00B02B5C0B67}"/>
              </a:ext>
            </a:extLst>
          </p:cNvPr>
          <p:cNvCxnSpPr>
            <a:cxnSpLocks/>
          </p:cNvCxnSpPr>
          <p:nvPr userDrawn="1"/>
        </p:nvCxnSpPr>
        <p:spPr>
          <a:xfrm>
            <a:off x="-11430" y="6165891"/>
            <a:ext cx="63397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B98AA9-64E2-C5F9-3E90-D02F312EDC52}"/>
              </a:ext>
            </a:extLst>
          </p:cNvPr>
          <p:cNvCxnSpPr>
            <a:cxnSpLocks/>
          </p:cNvCxnSpPr>
          <p:nvPr userDrawn="1"/>
        </p:nvCxnSpPr>
        <p:spPr>
          <a:xfrm>
            <a:off x="10103564" y="6165891"/>
            <a:ext cx="208843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440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FEDE488-304D-8F7B-7181-CB5794855926}"/>
              </a:ext>
            </a:extLst>
          </p:cNvPr>
          <p:cNvCxnSpPr>
            <a:cxnSpLocks/>
          </p:cNvCxnSpPr>
          <p:nvPr userDrawn="1"/>
        </p:nvCxnSpPr>
        <p:spPr>
          <a:xfrm>
            <a:off x="1565155" y="1983947"/>
            <a:ext cx="1062684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 y="73152"/>
            <a:ext cx="3227832" cy="969264"/>
          </a:xfrm>
        </p:spPr>
        <p:txBody>
          <a:bodyPr/>
          <a:lstStyle>
            <a:lvl1pPr>
              <a:defRPr>
                <a:solidFill>
                  <a:schemeClr val="accent1"/>
                </a:solidFill>
              </a:defRPr>
            </a:lvl1pPr>
          </a:lstStyle>
          <a:p>
            <a:r>
              <a:rPr lang="en-US"/>
              <a:t>Click to edit Master title style</a:t>
            </a:r>
            <a:endParaRPr lang="en-US" dirty="0"/>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59436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51206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51206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01752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2916936"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2916936"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544068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535838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535838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Picture Placeholder 31">
            <a:extLst>
              <a:ext uri="{FF2B5EF4-FFF2-40B4-BE49-F238E27FC236}">
                <a16:creationId xmlns:a16="http://schemas.microsoft.com/office/drawing/2014/main" id="{8AC38C98-F011-6729-EA3D-B9F72D88DBB5}"/>
              </a:ext>
            </a:extLst>
          </p:cNvPr>
          <p:cNvSpPr>
            <a:spLocks noGrp="1"/>
          </p:cNvSpPr>
          <p:nvPr>
            <p:ph type="pic" sz="quarter" idx="25"/>
          </p:nvPr>
        </p:nvSpPr>
        <p:spPr>
          <a:xfrm>
            <a:off x="7744968"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01D32DAF-E8E7-6294-0961-BC9CCFB6F413}"/>
              </a:ext>
            </a:extLst>
          </p:cNvPr>
          <p:cNvSpPr>
            <a:spLocks noGrp="1"/>
          </p:cNvSpPr>
          <p:nvPr>
            <p:ph type="body" idx="16"/>
          </p:nvPr>
        </p:nvSpPr>
        <p:spPr>
          <a:xfrm>
            <a:off x="764438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8" name="Text Placeholder 2">
            <a:extLst>
              <a:ext uri="{FF2B5EF4-FFF2-40B4-BE49-F238E27FC236}">
                <a16:creationId xmlns:a16="http://schemas.microsoft.com/office/drawing/2014/main" id="{C9875650-BD0D-32C5-3819-F8C14365B414}"/>
              </a:ext>
            </a:extLst>
          </p:cNvPr>
          <p:cNvSpPr>
            <a:spLocks noGrp="1"/>
          </p:cNvSpPr>
          <p:nvPr>
            <p:ph type="body" idx="21"/>
          </p:nvPr>
        </p:nvSpPr>
        <p:spPr>
          <a:xfrm>
            <a:off x="764438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10204704"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1011326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1011326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DEEA677E-8DEA-5E75-BA4B-23D1BA7F8E99}"/>
              </a:ext>
            </a:extLst>
          </p:cNvPr>
          <p:cNvCxnSpPr>
            <a:cxnSpLocks/>
          </p:cNvCxnSpPr>
          <p:nvPr userDrawn="1"/>
        </p:nvCxnSpPr>
        <p:spPr>
          <a:xfrm>
            <a:off x="3866404" y="522548"/>
            <a:ext cx="832559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3319DB-4A46-5428-C6CC-D0751895D66F}"/>
              </a:ext>
            </a:extLst>
          </p:cNvPr>
          <p:cNvCxnSpPr>
            <a:cxnSpLocks/>
          </p:cNvCxnSpPr>
          <p:nvPr userDrawn="1"/>
        </p:nvCxnSpPr>
        <p:spPr>
          <a:xfrm>
            <a:off x="0" y="5757057"/>
            <a:ext cx="850485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2B810B-B523-F767-647B-12432989B2E9}"/>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2A089CB3-1FD6-52E9-890B-0C5EC799D8A1}"/>
              </a:ext>
            </a:extLst>
          </p:cNvPr>
          <p:cNvSpPr>
            <a:spLocks noGrp="1"/>
          </p:cNvSpPr>
          <p:nvPr>
            <p:ph type="body" sz="quarter" idx="13"/>
          </p:nvPr>
        </p:nvSpPr>
        <p:spPr>
          <a:xfrm>
            <a:off x="8836655" y="5143104"/>
            <a:ext cx="3355345" cy="1252728"/>
          </a:xfrm>
        </p:spPr>
        <p:txBody>
          <a:bodyPr anchor="ctr"/>
          <a:lstStyle>
            <a:lvl1pPr marL="0" indent="0">
              <a:buNone/>
              <a:defRPr sz="4000">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1961278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672C-3B98-424B-3047-A14FF403A81D}"/>
              </a:ext>
            </a:extLst>
          </p:cNvPr>
          <p:cNvSpPr>
            <a:spLocks noGrp="1"/>
          </p:cNvSpPr>
          <p:nvPr>
            <p:ph type="title"/>
          </p:nvPr>
        </p:nvSpPr>
        <p:spPr>
          <a:xfrm>
            <a:off x="466344" y="36576"/>
            <a:ext cx="5294376" cy="969264"/>
          </a:xfrm>
        </p:spPr>
        <p:txBody>
          <a:bodyPr/>
          <a:lstStyle>
            <a:lvl1pPr>
              <a:lnSpc>
                <a:spcPct val="100000"/>
              </a:lnSpc>
              <a:defRPr>
                <a:solidFill>
                  <a:schemeClr val="accent1"/>
                </a:solidFill>
              </a:defRPr>
            </a:lvl1pPr>
          </a:lstStyle>
          <a:p>
            <a:r>
              <a:rPr lang="en-US"/>
              <a:t>Click to edit Master title style</a:t>
            </a:r>
            <a:endParaRPr lang="en-US" dirty="0"/>
          </a:p>
        </p:txBody>
      </p:sp>
      <p:sp>
        <p:nvSpPr>
          <p:cNvPr id="22" name="Picture Placeholder 20">
            <a:extLst>
              <a:ext uri="{FF2B5EF4-FFF2-40B4-BE49-F238E27FC236}">
                <a16:creationId xmlns:a16="http://schemas.microsoft.com/office/drawing/2014/main" id="{656258F0-1496-C756-9648-B7772E2B1113}"/>
              </a:ext>
            </a:extLst>
          </p:cNvPr>
          <p:cNvSpPr>
            <a:spLocks noGrp="1"/>
          </p:cNvSpPr>
          <p:nvPr>
            <p:ph type="pic" sz="quarter" idx="13"/>
          </p:nvPr>
        </p:nvSpPr>
        <p:spPr>
          <a:xfrm>
            <a:off x="444501" y="1592221"/>
            <a:ext cx="5207000" cy="4292599"/>
          </a:xfrm>
          <a:ln w="15875">
            <a:solidFill>
              <a:schemeClr val="accent1"/>
            </a:solidFill>
          </a:ln>
        </p:spPr>
        <p:txBody>
          <a:bodyPr anchor="ctr"/>
          <a:lstStyle>
            <a:lvl1pPr marL="0" indent="0" algn="ctr">
              <a:buFontTx/>
              <a:buNone/>
              <a:defRPr>
                <a:solidFill>
                  <a:schemeClr val="accent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39399D7D-8B9F-47AD-ACF1-0FAA45069006}"/>
              </a:ext>
            </a:extLst>
          </p:cNvPr>
          <p:cNvSpPr>
            <a:spLocks noGrp="1"/>
          </p:cNvSpPr>
          <p:nvPr>
            <p:ph type="body" idx="1"/>
          </p:nvPr>
        </p:nvSpPr>
        <p:spPr>
          <a:xfrm>
            <a:off x="6565392" y="740664"/>
            <a:ext cx="5157787" cy="466344"/>
          </a:xfrm>
        </p:spPr>
        <p:txBody>
          <a:bodyPr anchor="ctr"/>
          <a:lstStyle>
            <a:lvl1pPr marL="0" indent="0">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2E9DC0-11F7-BF92-00BF-7C7E94670C1C}"/>
              </a:ext>
            </a:extLst>
          </p:cNvPr>
          <p:cNvSpPr>
            <a:spLocks noGrp="1"/>
          </p:cNvSpPr>
          <p:nvPr>
            <p:ph sz="half" idx="2"/>
          </p:nvPr>
        </p:nvSpPr>
        <p:spPr>
          <a:xfrm>
            <a:off x="6565392" y="1417320"/>
            <a:ext cx="5157787" cy="2029968"/>
          </a:xfrm>
        </p:spPr>
        <p:txBody>
          <a:bodyPr/>
          <a:lstStyle>
            <a:lvl1pPr>
              <a:lnSpc>
                <a:spcPct val="100000"/>
              </a:lnSpc>
              <a:spcBef>
                <a:spcPts val="1800"/>
              </a:spcBef>
              <a:defRPr sz="1800">
                <a:solidFill>
                  <a:schemeClr val="accent1"/>
                </a:solidFill>
              </a:defRPr>
            </a:lvl1pPr>
            <a:lvl2pPr>
              <a:lnSpc>
                <a:spcPct val="100000"/>
              </a:lnSpc>
              <a:spcBef>
                <a:spcPts val="600"/>
              </a:spcBef>
              <a:defRPr sz="1600">
                <a:solidFill>
                  <a:schemeClr val="accent1"/>
                </a:solidFill>
              </a:defRPr>
            </a:lvl2pPr>
            <a:lvl3pPr>
              <a:lnSpc>
                <a:spcPct val="100000"/>
              </a:lnSpc>
              <a:spcBef>
                <a:spcPts val="600"/>
              </a:spcBef>
              <a:defRPr sz="1400">
                <a:solidFill>
                  <a:schemeClr val="accent1"/>
                </a:solidFill>
              </a:defRPr>
            </a:lvl3pPr>
            <a:lvl4pPr>
              <a:lnSpc>
                <a:spcPct val="100000"/>
              </a:lnSpc>
              <a:spcBef>
                <a:spcPts val="600"/>
              </a:spcBef>
              <a:defRPr sz="1200">
                <a:solidFill>
                  <a:schemeClr val="accent1"/>
                </a:solidFill>
              </a:defRPr>
            </a:lvl4pPr>
            <a:lvl5pPr>
              <a:lnSpc>
                <a:spcPct val="100000"/>
              </a:lnSpc>
              <a:spcBef>
                <a:spcPts val="60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A110F4B-383C-979A-7C67-60731A902CCF}"/>
              </a:ext>
            </a:extLst>
          </p:cNvPr>
          <p:cNvSpPr>
            <a:spLocks noGrp="1"/>
          </p:cNvSpPr>
          <p:nvPr>
            <p:ph type="body" sz="quarter" idx="3"/>
          </p:nvPr>
        </p:nvSpPr>
        <p:spPr>
          <a:xfrm>
            <a:off x="6565392" y="3941064"/>
            <a:ext cx="5183188" cy="466344"/>
          </a:xfrm>
        </p:spPr>
        <p:txBody>
          <a:bodyPr anchor="ctr"/>
          <a:lstStyle>
            <a:lvl1pPr marL="0" indent="0">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58E51B-C92F-F9B7-5D67-2EE0685CCF12}"/>
              </a:ext>
            </a:extLst>
          </p:cNvPr>
          <p:cNvSpPr>
            <a:spLocks noGrp="1"/>
          </p:cNvSpPr>
          <p:nvPr>
            <p:ph sz="quarter" idx="4"/>
          </p:nvPr>
        </p:nvSpPr>
        <p:spPr>
          <a:xfrm>
            <a:off x="6565392" y="4485555"/>
            <a:ext cx="5183188" cy="1197864"/>
          </a:xfrm>
        </p:spPr>
        <p:txBody>
          <a:bodyPr/>
          <a:lstStyle>
            <a:lvl1pPr>
              <a:lnSpc>
                <a:spcPct val="100000"/>
              </a:lnSpc>
              <a:spcBef>
                <a:spcPts val="1800"/>
              </a:spcBef>
              <a:defRPr sz="1800">
                <a:solidFill>
                  <a:schemeClr val="accent1"/>
                </a:solidFill>
              </a:defRPr>
            </a:lvl1pPr>
            <a:lvl2pPr>
              <a:lnSpc>
                <a:spcPct val="100000"/>
              </a:lnSpc>
              <a:spcBef>
                <a:spcPts val="600"/>
              </a:spcBef>
              <a:defRPr sz="1600">
                <a:solidFill>
                  <a:schemeClr val="accent1"/>
                </a:solidFill>
              </a:defRPr>
            </a:lvl2pPr>
            <a:lvl3pPr>
              <a:lnSpc>
                <a:spcPct val="100000"/>
              </a:lnSpc>
              <a:spcBef>
                <a:spcPts val="600"/>
              </a:spcBef>
              <a:defRPr sz="1400">
                <a:solidFill>
                  <a:schemeClr val="accent1"/>
                </a:solidFill>
              </a:defRPr>
            </a:lvl3pPr>
            <a:lvl4pPr>
              <a:lnSpc>
                <a:spcPct val="100000"/>
              </a:lnSpc>
              <a:spcBef>
                <a:spcPts val="600"/>
              </a:spcBef>
              <a:defRPr sz="1200">
                <a:solidFill>
                  <a:schemeClr val="accent1"/>
                </a:solidFill>
              </a:defRPr>
            </a:lvl4pPr>
            <a:lvl5pPr>
              <a:lnSpc>
                <a:spcPct val="100000"/>
              </a:lnSpc>
              <a:spcBef>
                <a:spcPts val="60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2F376A9B-4626-290B-917F-B57D35120DB4}"/>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8" name="Footer Placeholder 7">
            <a:extLst>
              <a:ext uri="{FF2B5EF4-FFF2-40B4-BE49-F238E27FC236}">
                <a16:creationId xmlns:a16="http://schemas.microsoft.com/office/drawing/2014/main" id="{7147E33F-E2CD-B99B-7A79-CDC2550A1465}"/>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7" name="Date Placeholder 6">
            <a:extLst>
              <a:ext uri="{FF2B5EF4-FFF2-40B4-BE49-F238E27FC236}">
                <a16:creationId xmlns:a16="http://schemas.microsoft.com/office/drawing/2014/main" id="{7427C822-3603-1035-6BD5-07AEADACE876}"/>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11" name="Straight Connector 10">
            <a:extLst>
              <a:ext uri="{FF2B5EF4-FFF2-40B4-BE49-F238E27FC236}">
                <a16:creationId xmlns:a16="http://schemas.microsoft.com/office/drawing/2014/main" id="{BE816DB4-C374-189A-F1F8-5F1B43EC2B71}"/>
              </a:ext>
            </a:extLst>
          </p:cNvPr>
          <p:cNvCxnSpPr>
            <a:cxnSpLocks/>
          </p:cNvCxnSpPr>
          <p:nvPr userDrawn="1"/>
        </p:nvCxnSpPr>
        <p:spPr>
          <a:xfrm>
            <a:off x="0" y="1037557"/>
            <a:ext cx="6096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FEC7540-FB09-0AE1-04FF-3706800F4DB6}"/>
              </a:ext>
            </a:extLst>
          </p:cNvPr>
          <p:cNvCxnSpPr>
            <a:cxnSpLocks/>
          </p:cNvCxnSpPr>
          <p:nvPr userDrawn="1"/>
        </p:nvCxnSpPr>
        <p:spPr>
          <a:xfrm flipV="1">
            <a:off x="6096000" y="0"/>
            <a:ext cx="0" cy="6439485"/>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69421D4-0B4D-95CB-4FCB-E139DCBAD9BB}"/>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848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B0F0B75-DD75-7194-E40A-3AA5DD203B15}"/>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20000"/>
                  <a:lumOff val="80000"/>
                </a:schemeClr>
              </a:solidFill>
            </a:endParaRPr>
          </a:p>
        </p:txBody>
      </p:sp>
      <p:sp>
        <p:nvSpPr>
          <p:cNvPr id="9" name="Rectangle 8">
            <a:extLst>
              <a:ext uri="{FF2B5EF4-FFF2-40B4-BE49-F238E27FC236}">
                <a16:creationId xmlns:a16="http://schemas.microsoft.com/office/drawing/2014/main" id="{AEB85F28-9AE2-01CA-E801-96F2F2ACC4FE}"/>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64008"/>
            <a:ext cx="8165592" cy="969264"/>
          </a:xfrm>
        </p:spPr>
        <p:txBody>
          <a:bodyPr/>
          <a:lstStyle>
            <a:lvl1pPr algn="ctr">
              <a:defRPr/>
            </a:lvl1pPr>
          </a:lstStyle>
          <a:p>
            <a:r>
              <a:rPr lang="en-US"/>
              <a:t>Click to edit Master title style</a:t>
            </a:r>
            <a:endParaRPr lang="en-US" dirty="0"/>
          </a:p>
        </p:txBody>
      </p:sp>
      <p:sp>
        <p:nvSpPr>
          <p:cNvPr id="21" name="Text Placeholder 2">
            <a:extLst>
              <a:ext uri="{FF2B5EF4-FFF2-40B4-BE49-F238E27FC236}">
                <a16:creationId xmlns:a16="http://schemas.microsoft.com/office/drawing/2014/main" id="{77B3A0F7-4877-4804-831D-E094CB4C49B3}"/>
              </a:ext>
            </a:extLst>
          </p:cNvPr>
          <p:cNvSpPr>
            <a:spLocks noGrp="1"/>
          </p:cNvSpPr>
          <p:nvPr>
            <p:ph type="body" idx="13"/>
          </p:nvPr>
        </p:nvSpPr>
        <p:spPr>
          <a:xfrm>
            <a:off x="667512" y="1673352"/>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4114800" y="1307592"/>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a:extLst>
              <a:ext uri="{FF2B5EF4-FFF2-40B4-BE49-F238E27FC236}">
                <a16:creationId xmlns:a16="http://schemas.microsoft.com/office/drawing/2014/main" id="{5160F9ED-11F2-C22D-919C-AD28524B1305}"/>
              </a:ext>
            </a:extLst>
          </p:cNvPr>
          <p:cNvSpPr>
            <a:spLocks noGrp="1"/>
          </p:cNvSpPr>
          <p:nvPr>
            <p:ph type="body" sz="quarter" idx="14"/>
          </p:nvPr>
        </p:nvSpPr>
        <p:spPr>
          <a:xfrm>
            <a:off x="667512" y="3452264"/>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2">
            <a:extLst>
              <a:ext uri="{FF2B5EF4-FFF2-40B4-BE49-F238E27FC236}">
                <a16:creationId xmlns:a16="http://schemas.microsoft.com/office/drawing/2014/main" id="{8C5B491A-910D-96D7-7910-D672B6313334}"/>
              </a:ext>
            </a:extLst>
          </p:cNvPr>
          <p:cNvSpPr>
            <a:spLocks noGrp="1"/>
          </p:cNvSpPr>
          <p:nvPr>
            <p:ph idx="15"/>
          </p:nvPr>
        </p:nvSpPr>
        <p:spPr>
          <a:xfrm>
            <a:off x="4123102" y="3086504"/>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C7845D54-C197-EEDA-099F-45ED6EC803CE}"/>
              </a:ext>
            </a:extLst>
          </p:cNvPr>
          <p:cNvSpPr>
            <a:spLocks noGrp="1"/>
          </p:cNvSpPr>
          <p:nvPr>
            <p:ph type="body" sz="quarter" idx="3"/>
          </p:nvPr>
        </p:nvSpPr>
        <p:spPr>
          <a:xfrm>
            <a:off x="667512" y="5288457"/>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2">
            <a:extLst>
              <a:ext uri="{FF2B5EF4-FFF2-40B4-BE49-F238E27FC236}">
                <a16:creationId xmlns:a16="http://schemas.microsoft.com/office/drawing/2014/main" id="{B00C50B6-D96C-CEAF-4897-329D7DBC41E1}"/>
              </a:ext>
            </a:extLst>
          </p:cNvPr>
          <p:cNvSpPr>
            <a:spLocks noGrp="1"/>
          </p:cNvSpPr>
          <p:nvPr>
            <p:ph idx="16"/>
          </p:nvPr>
        </p:nvSpPr>
        <p:spPr>
          <a:xfrm>
            <a:off x="4114800" y="4922697"/>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cxnSp>
        <p:nvCxnSpPr>
          <p:cNvPr id="8" name="Straight Connector 7">
            <a:extLst>
              <a:ext uri="{FF2B5EF4-FFF2-40B4-BE49-F238E27FC236}">
                <a16:creationId xmlns:a16="http://schemas.microsoft.com/office/drawing/2014/main" id="{B8A273E5-D639-4F22-9056-01A62C38E224}"/>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96F1646-E658-90F3-D203-86B50D2F5DEF}"/>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793165-641B-DB78-F1A5-573C6041DE9A}"/>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4121FCC-C1AD-FD70-0727-3D611AEFAAD4}"/>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890A2E-4E9B-29B4-124F-FBBCB462EB7C}"/>
              </a:ext>
            </a:extLst>
          </p:cNvPr>
          <p:cNvCxnSpPr>
            <a:cxnSpLocks/>
          </p:cNvCxnSpPr>
          <p:nvPr userDrawn="1"/>
        </p:nvCxnSpPr>
        <p:spPr>
          <a:xfrm>
            <a:off x="398366" y="2767098"/>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56AAD6-732C-A795-FCB1-69CE94E3F1C4}"/>
              </a:ext>
            </a:extLst>
          </p:cNvPr>
          <p:cNvCxnSpPr>
            <a:cxnSpLocks/>
          </p:cNvCxnSpPr>
          <p:nvPr userDrawn="1"/>
        </p:nvCxnSpPr>
        <p:spPr>
          <a:xfrm>
            <a:off x="398366" y="4603773"/>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2162417-AD43-4C6C-A3F2-EC7D979B702A}"/>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348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A4D4F6-5B85-FBD0-E507-B32E94BF2066}"/>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20000"/>
                  <a:lumOff val="80000"/>
                </a:schemeClr>
              </a:solidFill>
            </a:endParaRPr>
          </a:p>
        </p:txBody>
      </p:sp>
      <p:sp>
        <p:nvSpPr>
          <p:cNvPr id="11" name="Rectangle 10">
            <a:extLst>
              <a:ext uri="{FF2B5EF4-FFF2-40B4-BE49-F238E27FC236}">
                <a16:creationId xmlns:a16="http://schemas.microsoft.com/office/drawing/2014/main" id="{FD7666C5-50ED-BD11-EBB3-5068C0F8FE27}"/>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itle 1">
            <a:extLst>
              <a:ext uri="{FF2B5EF4-FFF2-40B4-BE49-F238E27FC236}">
                <a16:creationId xmlns:a16="http://schemas.microsoft.com/office/drawing/2014/main" id="{2EAF0B87-8A17-7C9D-202E-F0AC8A92072C}"/>
              </a:ext>
            </a:extLst>
          </p:cNvPr>
          <p:cNvSpPr>
            <a:spLocks noGrp="1"/>
          </p:cNvSpPr>
          <p:nvPr>
            <p:ph type="title"/>
          </p:nvPr>
        </p:nvSpPr>
        <p:spPr>
          <a:xfrm>
            <a:off x="2039112" y="64008"/>
            <a:ext cx="8165592" cy="969264"/>
          </a:xfrm>
        </p:spPr>
        <p:txBody>
          <a:bodyPr/>
          <a:lstStyle>
            <a:lvl1pPr algn="ctr">
              <a:defRPr/>
            </a:lvl1pPr>
          </a:lstStyle>
          <a:p>
            <a:r>
              <a:rPr lang="en-US"/>
              <a:t>Click to edit Master title style</a:t>
            </a:r>
            <a:endParaRPr lang="en-US" dirty="0"/>
          </a:p>
        </p:txBody>
      </p:sp>
      <p:sp>
        <p:nvSpPr>
          <p:cNvPr id="34" name="Text Placeholder 2">
            <a:extLst>
              <a:ext uri="{FF2B5EF4-FFF2-40B4-BE49-F238E27FC236}">
                <a16:creationId xmlns:a16="http://schemas.microsoft.com/office/drawing/2014/main" id="{C766325D-8175-9B95-4BB6-87E3195AAD33}"/>
              </a:ext>
            </a:extLst>
          </p:cNvPr>
          <p:cNvSpPr>
            <a:spLocks noGrp="1"/>
          </p:cNvSpPr>
          <p:nvPr>
            <p:ph type="body" idx="13"/>
          </p:nvPr>
        </p:nvSpPr>
        <p:spPr>
          <a:xfrm>
            <a:off x="667512" y="2155720"/>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Content Placeholder 2">
            <a:extLst>
              <a:ext uri="{FF2B5EF4-FFF2-40B4-BE49-F238E27FC236}">
                <a16:creationId xmlns:a16="http://schemas.microsoft.com/office/drawing/2014/main" id="{5F9AFE21-B015-59CC-B869-6CA584CD8768}"/>
              </a:ext>
            </a:extLst>
          </p:cNvPr>
          <p:cNvSpPr>
            <a:spLocks noGrp="1"/>
          </p:cNvSpPr>
          <p:nvPr>
            <p:ph idx="1"/>
          </p:nvPr>
        </p:nvSpPr>
        <p:spPr>
          <a:xfrm>
            <a:off x="4114800" y="1283336"/>
            <a:ext cx="7598664" cy="2211112"/>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4">
            <a:extLst>
              <a:ext uri="{FF2B5EF4-FFF2-40B4-BE49-F238E27FC236}">
                <a16:creationId xmlns:a16="http://schemas.microsoft.com/office/drawing/2014/main" id="{81CCD754-FDAD-02A0-CC23-AE197F4DA1BE}"/>
              </a:ext>
            </a:extLst>
          </p:cNvPr>
          <p:cNvSpPr>
            <a:spLocks noGrp="1"/>
          </p:cNvSpPr>
          <p:nvPr>
            <p:ph type="body" sz="quarter" idx="3"/>
          </p:nvPr>
        </p:nvSpPr>
        <p:spPr>
          <a:xfrm>
            <a:off x="667512" y="4856116"/>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6" name="Content Placeholder 2">
            <a:extLst>
              <a:ext uri="{FF2B5EF4-FFF2-40B4-BE49-F238E27FC236}">
                <a16:creationId xmlns:a16="http://schemas.microsoft.com/office/drawing/2014/main" id="{8DA3CBCD-145A-E531-00B6-F66E3BB91D36}"/>
              </a:ext>
            </a:extLst>
          </p:cNvPr>
          <p:cNvSpPr>
            <a:spLocks noGrp="1"/>
          </p:cNvSpPr>
          <p:nvPr>
            <p:ph idx="16"/>
          </p:nvPr>
        </p:nvSpPr>
        <p:spPr>
          <a:xfrm>
            <a:off x="4114800" y="3983732"/>
            <a:ext cx="7598664" cy="2211112"/>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Slide Number Placeholder 5">
            <a:extLst>
              <a:ext uri="{FF2B5EF4-FFF2-40B4-BE49-F238E27FC236}">
                <a16:creationId xmlns:a16="http://schemas.microsoft.com/office/drawing/2014/main" id="{C8C7A88B-B5E6-DF17-298C-3F1D6F2BB4B3}"/>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26" name="Footer Placeholder 4">
            <a:extLst>
              <a:ext uri="{FF2B5EF4-FFF2-40B4-BE49-F238E27FC236}">
                <a16:creationId xmlns:a16="http://schemas.microsoft.com/office/drawing/2014/main" id="{F6BF98F2-CC55-EA67-AFEB-3B9BDA92BA8E}"/>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25" name="Date Placeholder 3">
            <a:extLst>
              <a:ext uri="{FF2B5EF4-FFF2-40B4-BE49-F238E27FC236}">
                <a16:creationId xmlns:a16="http://schemas.microsoft.com/office/drawing/2014/main" id="{80D6DCDD-07F4-F7F0-12E1-CAF3B5CCCE7E}"/>
              </a:ext>
            </a:extLst>
          </p:cNvPr>
          <p:cNvSpPr>
            <a:spLocks noGrp="1"/>
          </p:cNvSpPr>
          <p:nvPr>
            <p:ph type="dt" sz="half" idx="10"/>
          </p:nvPr>
        </p:nvSpPr>
        <p:spPr>
          <a:xfrm>
            <a:off x="10622471" y="6517634"/>
            <a:ext cx="950260" cy="274320"/>
          </a:xfrm>
        </p:spPr>
        <p:txBody>
          <a:bodyPr/>
          <a:lstStyle/>
          <a:p>
            <a:r>
              <a:rPr lang="en-US"/>
              <a:t>20XX</a:t>
            </a:r>
            <a:endParaRPr lang="en-US" dirty="0"/>
          </a:p>
        </p:txBody>
      </p:sp>
      <p:cxnSp>
        <p:nvCxnSpPr>
          <p:cNvPr id="28" name="Straight Connector 27">
            <a:extLst>
              <a:ext uri="{FF2B5EF4-FFF2-40B4-BE49-F238E27FC236}">
                <a16:creationId xmlns:a16="http://schemas.microsoft.com/office/drawing/2014/main" id="{F526EBCF-823D-784A-BF8D-A377758CEB81}"/>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6E25F4-4D19-CCBB-9F09-7369C86AAD57}"/>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A4D074-D2CA-D6E0-115B-1CEDA471F0F3}"/>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B039A31-257E-2036-4142-307DD91B05CC}"/>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9C06B9-E1A2-A881-C800-86FBB69963F9}"/>
              </a:ext>
            </a:extLst>
          </p:cNvPr>
          <p:cNvCxnSpPr>
            <a:cxnSpLocks/>
          </p:cNvCxnSpPr>
          <p:nvPr userDrawn="1"/>
        </p:nvCxnSpPr>
        <p:spPr>
          <a:xfrm>
            <a:off x="398366" y="3739090"/>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DBBDAB-1770-6117-02A2-DF798EAD6320}"/>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785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833872" y="4389120"/>
            <a:ext cx="4709160" cy="1645920"/>
          </a:xfrm>
        </p:spPr>
        <p:txBody>
          <a:bodyPr/>
          <a:lstStyle>
            <a:lvl1pPr algn="ctr">
              <a:defRPr sz="7200">
                <a:solidFill>
                  <a:schemeClr val="accent1"/>
                </a:solidFill>
              </a:defRPr>
            </a:lvl1pPr>
          </a:lstStyle>
          <a:p>
            <a:r>
              <a:rPr lang="en-US"/>
              <a:t>Click to edit Master title style</a:t>
            </a:r>
            <a:endParaRPr lang="en-US" dirty="0"/>
          </a:p>
        </p:txBody>
      </p:sp>
      <p:sp>
        <p:nvSpPr>
          <p:cNvPr id="23" name="Content Placeholder 2">
            <a:extLst>
              <a:ext uri="{FF2B5EF4-FFF2-40B4-BE49-F238E27FC236}">
                <a16:creationId xmlns:a16="http://schemas.microsoft.com/office/drawing/2014/main" id="{FD728F67-F092-A253-7F58-A329D8F43858}"/>
              </a:ext>
            </a:extLst>
          </p:cNvPr>
          <p:cNvSpPr>
            <a:spLocks noGrp="1"/>
          </p:cNvSpPr>
          <p:nvPr>
            <p:ph idx="1"/>
          </p:nvPr>
        </p:nvSpPr>
        <p:spPr>
          <a:xfrm>
            <a:off x="2011680" y="2130552"/>
            <a:ext cx="8165592" cy="1755648"/>
          </a:xfrm>
        </p:spPr>
        <p:txBody>
          <a:bodyPr/>
          <a:lstStyle>
            <a:lvl1pPr marL="0" indent="0">
              <a:lnSpc>
                <a:spcPct val="100000"/>
              </a:lnSpc>
              <a:buNone/>
              <a:defRPr sz="1800">
                <a:solidFill>
                  <a:schemeClr val="accent1"/>
                </a:solidFill>
              </a:defRPr>
            </a:lvl1pPr>
            <a:lvl2pPr marL="566928" indent="-283464">
              <a:lnSpc>
                <a:spcPct val="100000"/>
              </a:lnSpc>
              <a:buFont typeface="Wingdings" panose="05000000000000000000" pitchFamily="2" charset="2"/>
              <a:buChar char="§"/>
              <a:defRPr sz="1600">
                <a:solidFill>
                  <a:schemeClr val="accent1"/>
                </a:solidFill>
              </a:defRPr>
            </a:lvl2pPr>
            <a:lvl3pPr marL="850392" indent="-283464">
              <a:lnSpc>
                <a:spcPct val="100000"/>
              </a:lnSpc>
              <a:buFont typeface="Wingdings" panose="05000000000000000000" pitchFamily="2" charset="2"/>
              <a:buChar char="§"/>
              <a:defRPr sz="1400">
                <a:solidFill>
                  <a:schemeClr val="accent1"/>
                </a:solidFill>
              </a:defRPr>
            </a:lvl3pPr>
            <a:lvl4pPr marL="1133856" indent="-283464">
              <a:lnSpc>
                <a:spcPct val="100000"/>
              </a:lnSpc>
              <a:buFont typeface="Wingdings" panose="05000000000000000000" pitchFamily="2" charset="2"/>
              <a:buChar char="§"/>
              <a:defRPr sz="1200">
                <a:solidFill>
                  <a:schemeClr val="accent1"/>
                </a:solidFill>
              </a:defRPr>
            </a:lvl4pPr>
            <a:lvl5pPr marL="1417320" indent="-283464">
              <a:lnSpc>
                <a:spcPct val="100000"/>
              </a:lnSpc>
              <a:buFont typeface="Wingdings" panose="05000000000000000000" pitchFamily="2" charset="2"/>
              <a:buChar cha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16" name="Straight Connector 15">
            <a:extLst>
              <a:ext uri="{FF2B5EF4-FFF2-40B4-BE49-F238E27FC236}">
                <a16:creationId xmlns:a16="http://schemas.microsoft.com/office/drawing/2014/main" id="{B9E5CB43-9C58-7065-8F71-3D1335DCA2E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7C51743-4A18-4275-9C86-2A02654EB16B}"/>
              </a:ext>
            </a:extLst>
          </p:cNvPr>
          <p:cNvSpPr/>
          <p:nvPr userDrawn="1"/>
        </p:nvSpPr>
        <p:spPr>
          <a:xfrm>
            <a:off x="1509823" y="1188365"/>
            <a:ext cx="9172353" cy="44812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0105206-25D5-CAFF-D01A-6C366A0DDD06}"/>
              </a:ext>
            </a:extLst>
          </p:cNvPr>
          <p:cNvCxnSpPr>
            <a:cxnSpLocks/>
          </p:cNvCxnSpPr>
          <p:nvPr userDrawn="1"/>
        </p:nvCxnSpPr>
        <p:spPr>
          <a:xfrm>
            <a:off x="0" y="5208047"/>
            <a:ext cx="583775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568D0A6-8634-2DEB-AE13-929FDDFD954E}"/>
              </a:ext>
            </a:extLst>
          </p:cNvPr>
          <p:cNvCxnSpPr>
            <a:cxnSpLocks/>
          </p:cNvCxnSpPr>
          <p:nvPr userDrawn="1"/>
        </p:nvCxnSpPr>
        <p:spPr>
          <a:xfrm>
            <a:off x="10546079" y="5220132"/>
            <a:ext cx="1645921"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668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495544" y="731520"/>
            <a:ext cx="5952744" cy="1645920"/>
          </a:xfrm>
        </p:spPr>
        <p:txBody>
          <a:bodyPr/>
          <a:lstStyle>
            <a:lvl1pPr algn="l">
              <a:defRPr sz="7200"/>
            </a:lvl1pPr>
          </a:lstStyle>
          <a:p>
            <a:r>
              <a:rPr lang="en-US"/>
              <a:t>Click to edit Master title style</a:t>
            </a:r>
            <a:endParaRPr lang="en-US" dirty="0"/>
          </a:p>
        </p:txBody>
      </p:sp>
      <p:sp>
        <p:nvSpPr>
          <p:cNvPr id="20" name="Picture Placeholder 19">
            <a:extLst>
              <a:ext uri="{FF2B5EF4-FFF2-40B4-BE49-F238E27FC236}">
                <a16:creationId xmlns:a16="http://schemas.microsoft.com/office/drawing/2014/main" id="{2AA6941D-E239-2A54-E6C1-1574E59717D1}"/>
              </a:ext>
            </a:extLst>
          </p:cNvPr>
          <p:cNvSpPr>
            <a:spLocks noGrp="1"/>
          </p:cNvSpPr>
          <p:nvPr>
            <p:ph type="pic" sz="quarter" idx="13"/>
          </p:nvPr>
        </p:nvSpPr>
        <p:spPr>
          <a:xfrm>
            <a:off x="0" y="0"/>
            <a:ext cx="4872540" cy="6858000"/>
          </a:xfrm>
          <a:ln w="15875">
            <a:solidFill>
              <a:schemeClr val="tx1"/>
            </a:solidFill>
          </a:ln>
        </p:spPr>
        <p:txBody>
          <a:bodyPr anchor="ctr"/>
          <a:lstStyle>
            <a:lvl1pPr marL="0" indent="0" algn="ctr">
              <a:buNone/>
              <a:defRPr/>
            </a:lvl1pPr>
          </a:lstStyle>
          <a:p>
            <a:r>
              <a:rPr lang="en-US"/>
              <a:t>Click icon to add picture</a:t>
            </a:r>
            <a:endParaRPr lang="en-US" dirty="0"/>
          </a:p>
        </p:txBody>
      </p:sp>
      <p:cxnSp>
        <p:nvCxnSpPr>
          <p:cNvPr id="9" name="Straight Connector 8">
            <a:extLst>
              <a:ext uri="{FF2B5EF4-FFF2-40B4-BE49-F238E27FC236}">
                <a16:creationId xmlns:a16="http://schemas.microsoft.com/office/drawing/2014/main" id="{644C3332-D605-38F6-7D05-D7B329747768}"/>
              </a:ext>
            </a:extLst>
          </p:cNvPr>
          <p:cNvCxnSpPr>
            <a:cxnSpLocks/>
          </p:cNvCxnSpPr>
          <p:nvPr userDrawn="1"/>
        </p:nvCxnSpPr>
        <p:spPr>
          <a:xfrm>
            <a:off x="4863079" y="4150757"/>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B2C081-8C69-001E-872F-68A1B1E48B94}"/>
              </a:ext>
            </a:extLst>
          </p:cNvPr>
          <p:cNvCxnSpPr>
            <a:cxnSpLocks/>
          </p:cNvCxnSpPr>
          <p:nvPr userDrawn="1"/>
        </p:nvCxnSpPr>
        <p:spPr>
          <a:xfrm>
            <a:off x="4872540" y="5515589"/>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5613557-EA43-56E7-5DE1-8A9813B2D7EB}"/>
              </a:ext>
            </a:extLst>
          </p:cNvPr>
          <p:cNvCxnSpPr>
            <a:cxnSpLocks/>
          </p:cNvCxnSpPr>
          <p:nvPr userDrawn="1"/>
        </p:nvCxnSpPr>
        <p:spPr>
          <a:xfrm>
            <a:off x="4872540" y="2766534"/>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0CA79F44-DB47-D961-5554-E6CEF0F31D75}"/>
              </a:ext>
            </a:extLst>
          </p:cNvPr>
          <p:cNvSpPr>
            <a:spLocks noGrp="1"/>
          </p:cNvSpPr>
          <p:nvPr>
            <p:ph type="body" sz="quarter" idx="14"/>
          </p:nvPr>
        </p:nvSpPr>
        <p:spPr>
          <a:xfrm>
            <a:off x="5495545" y="3191256"/>
            <a:ext cx="5953506" cy="731520"/>
          </a:xfrm>
        </p:spPr>
        <p:txBody>
          <a:bodyPr anchor="ctr"/>
          <a:lstStyle>
            <a:lvl1pPr marL="0" indent="0">
              <a:spcBef>
                <a:spcPts val="0"/>
              </a:spcBef>
              <a:buNone/>
              <a:defRPr sz="2400" baseline="0">
                <a:latin typeface="+mj-lt"/>
              </a:defRPr>
            </a:lvl1pPr>
          </a:lstStyle>
          <a:p>
            <a:pPr lvl="0"/>
            <a:r>
              <a:rPr lang="en-US"/>
              <a:t>Click to edit Master text styles</a:t>
            </a:r>
          </a:p>
        </p:txBody>
      </p:sp>
      <p:sp>
        <p:nvSpPr>
          <p:cNvPr id="23" name="Text Placeholder 21">
            <a:extLst>
              <a:ext uri="{FF2B5EF4-FFF2-40B4-BE49-F238E27FC236}">
                <a16:creationId xmlns:a16="http://schemas.microsoft.com/office/drawing/2014/main" id="{D8CB894C-EA47-EEFE-AB8C-A9B9B10EDFAC}"/>
              </a:ext>
            </a:extLst>
          </p:cNvPr>
          <p:cNvSpPr>
            <a:spLocks noGrp="1"/>
          </p:cNvSpPr>
          <p:nvPr>
            <p:ph type="body" sz="quarter" idx="15"/>
          </p:nvPr>
        </p:nvSpPr>
        <p:spPr>
          <a:xfrm>
            <a:off x="5494782" y="4498848"/>
            <a:ext cx="5953506" cy="731520"/>
          </a:xfrm>
        </p:spPr>
        <p:txBody>
          <a:bodyPr anchor="ctr"/>
          <a:lstStyle>
            <a:lvl1pPr marL="0" indent="0">
              <a:spcBef>
                <a:spcPts val="0"/>
              </a:spcBef>
              <a:buNone/>
              <a:defRPr sz="2400" baseline="0">
                <a:latin typeface="+mj-lt"/>
              </a:defRPr>
            </a:lvl1pPr>
          </a:lstStyle>
          <a:p>
            <a:pPr lvl="0"/>
            <a:r>
              <a:rPr lang="en-US"/>
              <a:t>Click to edit Master text styles</a:t>
            </a:r>
          </a:p>
        </p:txBody>
      </p:sp>
      <p:sp>
        <p:nvSpPr>
          <p:cNvPr id="24" name="Text Placeholder 21">
            <a:extLst>
              <a:ext uri="{FF2B5EF4-FFF2-40B4-BE49-F238E27FC236}">
                <a16:creationId xmlns:a16="http://schemas.microsoft.com/office/drawing/2014/main" id="{B3C09B13-9367-B435-A76A-9DBB1332FC5F}"/>
              </a:ext>
            </a:extLst>
          </p:cNvPr>
          <p:cNvSpPr>
            <a:spLocks noGrp="1"/>
          </p:cNvSpPr>
          <p:nvPr>
            <p:ph type="body" sz="quarter" idx="16"/>
          </p:nvPr>
        </p:nvSpPr>
        <p:spPr>
          <a:xfrm>
            <a:off x="5494782" y="5797296"/>
            <a:ext cx="5953506" cy="731520"/>
          </a:xfrm>
        </p:spPr>
        <p:txBody>
          <a:bodyPr anchor="ctr"/>
          <a:lstStyle>
            <a:lvl1pPr marL="0" indent="0">
              <a:spcBef>
                <a:spcPts val="0"/>
              </a:spcBef>
              <a:buNone/>
              <a:defRPr sz="2400" baseline="0">
                <a:latin typeface="+mj-lt"/>
              </a:defRPr>
            </a:lvl1pPr>
          </a:lstStyle>
          <a:p>
            <a:pPr lvl="0"/>
            <a:r>
              <a:rPr lang="en-US"/>
              <a:t>Click to edit Master text styles</a:t>
            </a:r>
          </a:p>
        </p:txBody>
      </p:sp>
    </p:spTree>
    <p:extLst>
      <p:ext uri="{BB962C8B-B14F-4D97-AF65-F5344CB8AC3E}">
        <p14:creationId xmlns:p14="http://schemas.microsoft.com/office/powerpoint/2010/main" val="1614101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77913A3-071A-44D9-E59A-B9C86D99FF3B}"/>
              </a:ext>
            </a:extLst>
          </p:cNvPr>
          <p:cNvSpPr>
            <a:spLocks noGrp="1"/>
          </p:cNvSpPr>
          <p:nvPr>
            <p:ph type="title"/>
          </p:nvPr>
        </p:nvSpPr>
        <p:spPr>
          <a:xfrm>
            <a:off x="2039112" y="54864"/>
            <a:ext cx="8165592" cy="969264"/>
          </a:xfrm>
        </p:spPr>
        <p:txBody>
          <a:bodyPr/>
          <a:lstStyle>
            <a:lvl1pPr algn="ctr">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E9A67C02-F658-3749-9924-99BDA9C11E7A}"/>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4" name="Footer Placeholder 3">
            <a:extLst>
              <a:ext uri="{FF2B5EF4-FFF2-40B4-BE49-F238E27FC236}">
                <a16:creationId xmlns:a16="http://schemas.microsoft.com/office/drawing/2014/main" id="{CB7120C0-232E-AD3B-138D-B65A7AD49C94}"/>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7110ABD4-B26A-0940-A80F-399F8FCAD992}"/>
              </a:ext>
            </a:extLst>
          </p:cNvPr>
          <p:cNvSpPr>
            <a:spLocks noGrp="1"/>
          </p:cNvSpPr>
          <p:nvPr>
            <p:ph type="dt" sz="half" idx="10"/>
          </p:nvPr>
        </p:nvSpPr>
        <p:spPr/>
        <p:txBody>
          <a:bodyPr/>
          <a:lstStyle/>
          <a:p>
            <a:r>
              <a:rPr lang="en-US"/>
              <a:t>20XX</a:t>
            </a:r>
            <a:endParaRPr lang="en-US" dirty="0"/>
          </a:p>
        </p:txBody>
      </p:sp>
      <p:cxnSp>
        <p:nvCxnSpPr>
          <p:cNvPr id="7" name="Straight Connector 6">
            <a:extLst>
              <a:ext uri="{FF2B5EF4-FFF2-40B4-BE49-F238E27FC236}">
                <a16:creationId xmlns:a16="http://schemas.microsoft.com/office/drawing/2014/main" id="{394864F6-8550-2BFC-DC03-2BB296DF2E9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D95A92E-7815-7546-3201-42AEFA654F4C}"/>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FF23430-1681-F3A4-F071-7C338746014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7B44D2F-F976-B752-100E-E994C9F0206A}"/>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943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AC1505-F26B-3039-38E3-3A7F7CC7F364}"/>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962C2A94-01A4-034C-9AE7-87CF1238308E}"/>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5E45BEB7-6CEE-98EF-C00B-19BF6407E318}"/>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cxnSp>
        <p:nvCxnSpPr>
          <p:cNvPr id="6" name="Straight Connector 5">
            <a:extLst>
              <a:ext uri="{FF2B5EF4-FFF2-40B4-BE49-F238E27FC236}">
                <a16:creationId xmlns:a16="http://schemas.microsoft.com/office/drawing/2014/main" id="{74912249-F431-4F6C-4213-30FF47C81741}"/>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187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495544" y="0"/>
            <a:ext cx="4370832" cy="2194560"/>
          </a:xfrm>
        </p:spPr>
        <p:txBody>
          <a:bodyPr/>
          <a:lstStyle>
            <a:lvl1pPr algn="l">
              <a:defRPr sz="7200"/>
            </a:lvl1pPr>
          </a:lstStyle>
          <a:p>
            <a:r>
              <a:rPr lang="en-US"/>
              <a:t>Click to edit Master title style</a:t>
            </a:r>
            <a:endParaRPr lang="en-US" dirty="0"/>
          </a:p>
        </p:txBody>
      </p:sp>
      <p:sp>
        <p:nvSpPr>
          <p:cNvPr id="13" name="Picture Placeholder 12">
            <a:extLst>
              <a:ext uri="{FF2B5EF4-FFF2-40B4-BE49-F238E27FC236}">
                <a16:creationId xmlns:a16="http://schemas.microsoft.com/office/drawing/2014/main" id="{54A61420-31F3-2DF5-A319-19A8896350EA}"/>
              </a:ext>
            </a:extLst>
          </p:cNvPr>
          <p:cNvSpPr>
            <a:spLocks noGrp="1"/>
          </p:cNvSpPr>
          <p:nvPr>
            <p:ph type="pic" sz="quarter" idx="13"/>
          </p:nvPr>
        </p:nvSpPr>
        <p:spPr>
          <a:xfrm>
            <a:off x="1" y="3810"/>
            <a:ext cx="4856184" cy="6850379"/>
          </a:xfrm>
          <a:ln w="15875">
            <a:solidFill>
              <a:schemeClr val="tx1"/>
            </a:solidFill>
          </a:ln>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4856185" y="2212849"/>
            <a:ext cx="7335814" cy="4645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6354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32D5F1B-4B4F-5C42-0EFC-AE54D2C4EC2F}"/>
              </a:ext>
            </a:extLst>
          </p:cNvPr>
          <p:cNvSpPr>
            <a:spLocks noGrp="1"/>
          </p:cNvSpPr>
          <p:nvPr>
            <p:ph type="pic" sz="quarter" idx="10"/>
          </p:nvPr>
        </p:nvSpPr>
        <p:spPr>
          <a:xfrm>
            <a:off x="0" y="0"/>
            <a:ext cx="12192000" cy="6858000"/>
          </a:xfrm>
          <a:solidFill>
            <a:schemeClr val="accent2">
              <a:lumMod val="40000"/>
              <a:lumOff val="60000"/>
            </a:schemeClr>
          </a:solidFill>
        </p:spPr>
        <p:txBody>
          <a:bodyPr/>
          <a:lstStyle>
            <a:lvl1pPr marL="0" indent="0">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FE63A1AE-C2A2-3984-EE25-E51E8DD651B1}"/>
              </a:ext>
            </a:extLst>
          </p:cNvPr>
          <p:cNvSpPr>
            <a:spLocks noGrp="1"/>
          </p:cNvSpPr>
          <p:nvPr>
            <p:ph type="title"/>
          </p:nvPr>
        </p:nvSpPr>
        <p:spPr>
          <a:xfrm>
            <a:off x="1508760" y="1188720"/>
            <a:ext cx="9171432" cy="4480560"/>
          </a:xfrm>
          <a:ln w="15875">
            <a:solidFill>
              <a:schemeClr val="accent1"/>
            </a:solidFill>
          </a:ln>
        </p:spPr>
        <p:txBody>
          <a:bodyPr lIns="365760" bIns="640080" anchor="ctr"/>
          <a:lstStyle>
            <a:lvl1pPr>
              <a:defRPr sz="7200">
                <a:solidFill>
                  <a:schemeClr val="accent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27A141F-6D41-3734-9073-FB0B24ECBB3C}"/>
              </a:ext>
            </a:extLst>
          </p:cNvPr>
          <p:cNvSpPr>
            <a:spLocks noGrp="1"/>
          </p:cNvSpPr>
          <p:nvPr>
            <p:ph type="body" idx="1"/>
          </p:nvPr>
        </p:nvSpPr>
        <p:spPr>
          <a:xfrm>
            <a:off x="6665976" y="5102352"/>
            <a:ext cx="2889504" cy="365760"/>
          </a:xfrm>
        </p:spPr>
        <p:txBody>
          <a:bodyPr/>
          <a:lstStyle>
            <a:lvl1pPr marL="0" indent="0" algn="ctr">
              <a:lnSpc>
                <a:spcPct val="100000"/>
              </a:lnSpc>
              <a:spcBef>
                <a:spcPts val="0"/>
              </a:spcBef>
              <a:buNone/>
              <a:defRPr sz="1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41374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picture">
    <p:bg>
      <p:bgPr>
        <a:solidFill>
          <a:schemeClr val="accent4">
            <a:lumMod val="50000"/>
          </a:schemeClr>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B66CC86A-5147-8A3A-D69B-E3F6DBACAE98}"/>
              </a:ext>
            </a:extLst>
          </p:cNvPr>
          <p:cNvSpPr>
            <a:spLocks noGrp="1"/>
          </p:cNvSpPr>
          <p:nvPr>
            <p:ph type="pic" sz="quarter" idx="13"/>
          </p:nvPr>
        </p:nvSpPr>
        <p:spPr>
          <a:xfrm>
            <a:off x="1636301" y="928122"/>
            <a:ext cx="3251199" cy="5001754"/>
          </a:xfrm>
          <a:ln w="15875">
            <a:solidFill>
              <a:schemeClr val="accent1"/>
            </a:solidFill>
          </a:ln>
        </p:spPr>
        <p:txBody>
          <a:bodyPr anchor="ctr"/>
          <a:lstStyle>
            <a:lvl1pPr marL="0" indent="0" algn="ctr">
              <a:buNone/>
              <a:defRPr>
                <a:solidFill>
                  <a:schemeClr val="accent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0" y="1225296"/>
            <a:ext cx="4718304" cy="1645920"/>
          </a:xfrm>
        </p:spPr>
        <p:txBody>
          <a:bodyPr/>
          <a:lstStyle>
            <a:lvl1pPr>
              <a:defRPr baseline="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6400800" y="2898648"/>
            <a:ext cx="4370832" cy="2029968"/>
          </a:xfrm>
        </p:spPr>
        <p:txBody>
          <a:bodyPr/>
          <a:lstStyle>
            <a:lvl1pPr marL="0" indent="0">
              <a:lnSpc>
                <a:spcPct val="100000"/>
              </a:lnSpc>
              <a:buNone/>
              <a:defRPr sz="1800">
                <a:solidFill>
                  <a:schemeClr val="accent1"/>
                </a:solidFill>
              </a:defRPr>
            </a:lvl1pPr>
            <a:lvl2pPr marL="566928" indent="-283464">
              <a:lnSpc>
                <a:spcPct val="100000"/>
              </a:lnSpc>
              <a:buFont typeface="Wingdings" panose="05000000000000000000" pitchFamily="2" charset="2"/>
              <a:buChar char="§"/>
              <a:defRPr sz="1600">
                <a:solidFill>
                  <a:schemeClr val="accent1"/>
                </a:solidFill>
              </a:defRPr>
            </a:lvl2pPr>
            <a:lvl3pPr marL="850392" indent="-283464">
              <a:lnSpc>
                <a:spcPct val="100000"/>
              </a:lnSpc>
              <a:buFont typeface="Wingdings" panose="05000000000000000000" pitchFamily="2" charset="2"/>
              <a:buChar char="§"/>
              <a:defRPr sz="1400">
                <a:solidFill>
                  <a:schemeClr val="accent1"/>
                </a:solidFill>
              </a:defRPr>
            </a:lvl3pPr>
            <a:lvl4pPr marL="1133856" indent="-283464">
              <a:lnSpc>
                <a:spcPct val="100000"/>
              </a:lnSpc>
              <a:buFont typeface="Wingdings" panose="05000000000000000000" pitchFamily="2" charset="2"/>
              <a:buChar char="§"/>
              <a:defRPr sz="1200">
                <a:solidFill>
                  <a:schemeClr val="accent1"/>
                </a:solidFill>
              </a:defRPr>
            </a:lvl4pPr>
            <a:lvl5pPr marL="1417320" indent="-283464">
              <a:lnSpc>
                <a:spcPct val="100000"/>
              </a:lnSpc>
              <a:buFont typeface="Wingdings" panose="05000000000000000000" pitchFamily="2" charset="2"/>
              <a:buChar cha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011CC225-384C-A7E8-AFBF-89D35684100D}"/>
              </a:ext>
            </a:extLst>
          </p:cNvPr>
          <p:cNvCxnSpPr>
            <a:cxnSpLocks/>
          </p:cNvCxnSpPr>
          <p:nvPr userDrawn="1"/>
        </p:nvCxnSpPr>
        <p:spPr>
          <a:xfrm>
            <a:off x="0" y="395159"/>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9E07A8-FF17-EE00-CEAE-9071F30D748F}"/>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352F90E-8B45-B50A-6BB9-250D96DE376E}"/>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3915D5E-49E8-33A0-1B5E-9B7880A4BC6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E56D179-21F4-E208-F1F2-385E53DC3F00}"/>
              </a:ext>
            </a:extLst>
          </p:cNvPr>
          <p:cNvCxnSpPr>
            <a:cxnSpLocks/>
          </p:cNvCxnSpPr>
          <p:nvPr userDrawn="1"/>
        </p:nvCxnSpPr>
        <p:spPr>
          <a:xfrm flipV="1">
            <a:off x="6096000" y="395159"/>
            <a:ext cx="0" cy="6044326"/>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45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54864"/>
            <a:ext cx="8165592" cy="969264"/>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987552" y="1444752"/>
            <a:ext cx="10287000" cy="4562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dirty="0"/>
              <a:t>presentation title</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cxnSp>
        <p:nvCxnSpPr>
          <p:cNvPr id="8" name="Straight Connector 7">
            <a:extLst>
              <a:ext uri="{FF2B5EF4-FFF2-40B4-BE49-F238E27FC236}">
                <a16:creationId xmlns:a16="http://schemas.microsoft.com/office/drawing/2014/main" id="{61B47E35-6C3A-C32C-9037-4D421B7FAE1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DBFA4F-F38F-EF0F-7457-5210BB03F444}"/>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68DEE4A-F4AB-FB9A-FDD7-3AFBB5A2740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C921DE1-D458-FC03-01B4-9ECBDF8B6F27}"/>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9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 y="466344"/>
            <a:ext cx="3236976" cy="996696"/>
          </a:xfrm>
        </p:spPr>
        <p:txBody>
          <a:bodyPr/>
          <a:lstStyle>
            <a:lvl1pPr>
              <a:defRPr>
                <a:solidFill>
                  <a:schemeClr val="accent1"/>
                </a:solidFill>
              </a:defRPr>
            </a:lvl1pPr>
          </a:lstStyle>
          <a:p>
            <a:r>
              <a:rPr lang="en-US"/>
              <a:t>Click to edit Master title style</a:t>
            </a:r>
            <a:endParaRPr lang="en-US" dirty="0"/>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630936"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3584448"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6483096"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9528048"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630936"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3584448"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6483096"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9528048"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740664"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685032"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6601968"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9546336"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cxnSp>
        <p:nvCxnSpPr>
          <p:cNvPr id="17" name="Straight Connector 16">
            <a:extLst>
              <a:ext uri="{FF2B5EF4-FFF2-40B4-BE49-F238E27FC236}">
                <a16:creationId xmlns:a16="http://schemas.microsoft.com/office/drawing/2014/main" id="{0E26C148-CFEE-21C0-96F3-EBC299FD2285}"/>
              </a:ext>
            </a:extLst>
          </p:cNvPr>
          <p:cNvCxnSpPr>
            <a:cxnSpLocks/>
          </p:cNvCxnSpPr>
          <p:nvPr userDrawn="1"/>
        </p:nvCxnSpPr>
        <p:spPr>
          <a:xfrm>
            <a:off x="6585357" y="2355475"/>
            <a:ext cx="192520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BFA673-0676-EDA2-B7AA-6FA05B486C17}"/>
              </a:ext>
            </a:extLst>
          </p:cNvPr>
          <p:cNvCxnSpPr>
            <a:cxnSpLocks/>
          </p:cNvCxnSpPr>
          <p:nvPr userDrawn="1"/>
        </p:nvCxnSpPr>
        <p:spPr>
          <a:xfrm>
            <a:off x="9628632" y="2361693"/>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B0A4BB-506D-F90C-BF18-B86999FDC27A}"/>
              </a:ext>
            </a:extLst>
          </p:cNvPr>
          <p:cNvCxnSpPr>
            <a:cxnSpLocks/>
          </p:cNvCxnSpPr>
          <p:nvPr userDrawn="1"/>
        </p:nvCxnSpPr>
        <p:spPr>
          <a:xfrm>
            <a:off x="729735" y="235472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E4F1002-8ECA-FF8D-84D1-D74BB9C00127}"/>
              </a:ext>
            </a:extLst>
          </p:cNvPr>
          <p:cNvCxnSpPr>
            <a:cxnSpLocks/>
          </p:cNvCxnSpPr>
          <p:nvPr userDrawn="1"/>
        </p:nvCxnSpPr>
        <p:spPr>
          <a:xfrm>
            <a:off x="3672459" y="234911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9" name="Straight Connector 8">
            <a:extLst>
              <a:ext uri="{FF2B5EF4-FFF2-40B4-BE49-F238E27FC236}">
                <a16:creationId xmlns:a16="http://schemas.microsoft.com/office/drawing/2014/main" id="{C60493A2-A97C-AF3D-B912-358EF45F61BD}"/>
              </a:ext>
            </a:extLst>
          </p:cNvPr>
          <p:cNvCxnSpPr>
            <a:cxnSpLocks/>
          </p:cNvCxnSpPr>
          <p:nvPr userDrawn="1"/>
        </p:nvCxnSpPr>
        <p:spPr>
          <a:xfrm>
            <a:off x="3866404" y="929468"/>
            <a:ext cx="832559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5BFB79-CBB3-07C6-9054-B6A67EB74CD0}"/>
              </a:ext>
            </a:extLst>
          </p:cNvPr>
          <p:cNvCxnSpPr>
            <a:cxnSpLocks/>
          </p:cNvCxnSpPr>
          <p:nvPr userDrawn="1"/>
        </p:nvCxnSpPr>
        <p:spPr>
          <a:xfrm>
            <a:off x="0" y="39708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D070E1-5B92-2362-47F1-B8BCB4EFFA4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930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192024"/>
            <a:ext cx="8165592" cy="722376"/>
          </a:xfrm>
        </p:spPr>
        <p:txBody>
          <a:bodyPr/>
          <a:lstStyle>
            <a:lvl1pPr algn="ctr">
              <a:defRPr>
                <a:solidFill>
                  <a:schemeClr val="accent1"/>
                </a:solidFill>
              </a:defRPr>
            </a:lvl1pPr>
          </a:lstStyle>
          <a:p>
            <a:r>
              <a:rPr lang="en-US"/>
              <a:t>Click to edit Master title style</a:t>
            </a:r>
            <a:endParaRPr lang="en-US" dirty="0"/>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1101852"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992124"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1060704"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31">
            <a:extLst>
              <a:ext uri="{FF2B5EF4-FFF2-40B4-BE49-F238E27FC236}">
                <a16:creationId xmlns:a16="http://schemas.microsoft.com/office/drawing/2014/main" id="{19E34216-9950-3FAF-F3B8-AB91DE926287}"/>
              </a:ext>
            </a:extLst>
          </p:cNvPr>
          <p:cNvSpPr>
            <a:spLocks noGrp="1"/>
          </p:cNvSpPr>
          <p:nvPr>
            <p:ph type="pic" sz="quarter" idx="27"/>
          </p:nvPr>
        </p:nvSpPr>
        <p:spPr>
          <a:xfrm>
            <a:off x="1101852"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45" name="Text Placeholder 2">
            <a:extLst>
              <a:ext uri="{FF2B5EF4-FFF2-40B4-BE49-F238E27FC236}">
                <a16:creationId xmlns:a16="http://schemas.microsoft.com/office/drawing/2014/main" id="{C3F46F42-C5D7-B0CE-E3C5-46117B70A93B}"/>
              </a:ext>
            </a:extLst>
          </p:cNvPr>
          <p:cNvSpPr>
            <a:spLocks noGrp="1"/>
          </p:cNvSpPr>
          <p:nvPr>
            <p:ph type="body" idx="35"/>
          </p:nvPr>
        </p:nvSpPr>
        <p:spPr>
          <a:xfrm>
            <a:off x="978408"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Text Placeholder 2">
            <a:extLst>
              <a:ext uri="{FF2B5EF4-FFF2-40B4-BE49-F238E27FC236}">
                <a16:creationId xmlns:a16="http://schemas.microsoft.com/office/drawing/2014/main" id="{F01F58CE-C433-DC58-1D16-405DC2D82D88}"/>
              </a:ext>
            </a:extLst>
          </p:cNvPr>
          <p:cNvSpPr>
            <a:spLocks noGrp="1"/>
          </p:cNvSpPr>
          <p:nvPr>
            <p:ph type="body" idx="31"/>
          </p:nvPr>
        </p:nvSpPr>
        <p:spPr>
          <a:xfrm>
            <a:off x="1060704"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962764"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3853036"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3921616"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Picture Placeholder 31">
            <a:extLst>
              <a:ext uri="{FF2B5EF4-FFF2-40B4-BE49-F238E27FC236}">
                <a16:creationId xmlns:a16="http://schemas.microsoft.com/office/drawing/2014/main" id="{D8E671C2-9C83-AF2B-0C7A-D8CE14204636}"/>
              </a:ext>
            </a:extLst>
          </p:cNvPr>
          <p:cNvSpPr>
            <a:spLocks noGrp="1"/>
          </p:cNvSpPr>
          <p:nvPr>
            <p:ph type="pic" sz="quarter" idx="28"/>
          </p:nvPr>
        </p:nvSpPr>
        <p:spPr>
          <a:xfrm>
            <a:off x="3962764"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47" name="Text Placeholder 2">
            <a:extLst>
              <a:ext uri="{FF2B5EF4-FFF2-40B4-BE49-F238E27FC236}">
                <a16:creationId xmlns:a16="http://schemas.microsoft.com/office/drawing/2014/main" id="{1E0C8150-95EC-3B89-D427-0C4AD56ABB9E}"/>
              </a:ext>
            </a:extLst>
          </p:cNvPr>
          <p:cNvSpPr>
            <a:spLocks noGrp="1"/>
          </p:cNvSpPr>
          <p:nvPr>
            <p:ph type="body" idx="37"/>
          </p:nvPr>
        </p:nvSpPr>
        <p:spPr>
          <a:xfrm>
            <a:off x="3839320"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3" name="Text Placeholder 2">
            <a:extLst>
              <a:ext uri="{FF2B5EF4-FFF2-40B4-BE49-F238E27FC236}">
                <a16:creationId xmlns:a16="http://schemas.microsoft.com/office/drawing/2014/main" id="{8B6CA730-8E8F-2283-CFDB-358748B1ED30}"/>
              </a:ext>
            </a:extLst>
          </p:cNvPr>
          <p:cNvSpPr>
            <a:spLocks noGrp="1"/>
          </p:cNvSpPr>
          <p:nvPr>
            <p:ph type="body" idx="33"/>
          </p:nvPr>
        </p:nvSpPr>
        <p:spPr>
          <a:xfrm>
            <a:off x="3921616"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6841853"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6732125"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6800705"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Picture Placeholder 31">
            <a:extLst>
              <a:ext uri="{FF2B5EF4-FFF2-40B4-BE49-F238E27FC236}">
                <a16:creationId xmlns:a16="http://schemas.microsoft.com/office/drawing/2014/main" id="{385AF281-7DED-566C-E62C-76BBF2A795A8}"/>
              </a:ext>
            </a:extLst>
          </p:cNvPr>
          <p:cNvSpPr>
            <a:spLocks noGrp="1"/>
          </p:cNvSpPr>
          <p:nvPr>
            <p:ph type="pic" sz="quarter" idx="29"/>
          </p:nvPr>
        </p:nvSpPr>
        <p:spPr>
          <a:xfrm>
            <a:off x="6841853"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1C2E707-78B6-51F1-8B2D-EA2147D58C21}"/>
              </a:ext>
            </a:extLst>
          </p:cNvPr>
          <p:cNvSpPr>
            <a:spLocks noGrp="1"/>
          </p:cNvSpPr>
          <p:nvPr>
            <p:ph type="body" idx="38"/>
          </p:nvPr>
        </p:nvSpPr>
        <p:spPr>
          <a:xfrm>
            <a:off x="6718409"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4" name="Text Placeholder 2">
            <a:extLst>
              <a:ext uri="{FF2B5EF4-FFF2-40B4-BE49-F238E27FC236}">
                <a16:creationId xmlns:a16="http://schemas.microsoft.com/office/drawing/2014/main" id="{9E91D85A-CBAB-980E-5BD9-3BCF8CEAC7EA}"/>
              </a:ext>
            </a:extLst>
          </p:cNvPr>
          <p:cNvSpPr>
            <a:spLocks noGrp="1"/>
          </p:cNvSpPr>
          <p:nvPr>
            <p:ph type="body" idx="34"/>
          </p:nvPr>
        </p:nvSpPr>
        <p:spPr>
          <a:xfrm>
            <a:off x="6800705"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9685057"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9575329"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9643909"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0" name="Picture Placeholder 31">
            <a:extLst>
              <a:ext uri="{FF2B5EF4-FFF2-40B4-BE49-F238E27FC236}">
                <a16:creationId xmlns:a16="http://schemas.microsoft.com/office/drawing/2014/main" id="{5993608C-B818-3AD4-B4D3-28D2DF627D0D}"/>
              </a:ext>
            </a:extLst>
          </p:cNvPr>
          <p:cNvSpPr>
            <a:spLocks noGrp="1"/>
          </p:cNvSpPr>
          <p:nvPr>
            <p:ph type="pic" sz="quarter" idx="30"/>
          </p:nvPr>
        </p:nvSpPr>
        <p:spPr>
          <a:xfrm>
            <a:off x="9685057"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46" name="Text Placeholder 4">
            <a:extLst>
              <a:ext uri="{FF2B5EF4-FFF2-40B4-BE49-F238E27FC236}">
                <a16:creationId xmlns:a16="http://schemas.microsoft.com/office/drawing/2014/main" id="{0E307E95-A0E7-5F5C-DFF3-F33EF29FFC32}"/>
              </a:ext>
            </a:extLst>
          </p:cNvPr>
          <p:cNvSpPr>
            <a:spLocks noGrp="1"/>
          </p:cNvSpPr>
          <p:nvPr>
            <p:ph type="body" sz="quarter" idx="36"/>
          </p:nvPr>
        </p:nvSpPr>
        <p:spPr>
          <a:xfrm>
            <a:off x="9561613"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Text Placeholder 4">
            <a:extLst>
              <a:ext uri="{FF2B5EF4-FFF2-40B4-BE49-F238E27FC236}">
                <a16:creationId xmlns:a16="http://schemas.microsoft.com/office/drawing/2014/main" id="{93D6B271-D0F0-7CDA-BE9D-BD03B6C47BAB}"/>
              </a:ext>
            </a:extLst>
          </p:cNvPr>
          <p:cNvSpPr>
            <a:spLocks noGrp="1"/>
          </p:cNvSpPr>
          <p:nvPr>
            <p:ph type="body" sz="quarter" idx="32"/>
          </p:nvPr>
        </p:nvSpPr>
        <p:spPr>
          <a:xfrm>
            <a:off x="9643909"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7" name="Straight Connector 6">
            <a:extLst>
              <a:ext uri="{FF2B5EF4-FFF2-40B4-BE49-F238E27FC236}">
                <a16:creationId xmlns:a16="http://schemas.microsoft.com/office/drawing/2014/main" id="{BB211C01-E0D3-34B5-C635-7ED6C7C89E9C}"/>
              </a:ext>
            </a:extLst>
          </p:cNvPr>
          <p:cNvCxnSpPr>
            <a:cxnSpLocks/>
          </p:cNvCxnSpPr>
          <p:nvPr userDrawn="1"/>
        </p:nvCxnSpPr>
        <p:spPr>
          <a:xfrm>
            <a:off x="0" y="330022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D4CCE68-630E-A4CE-AF43-3FB81EADDF21}"/>
              </a:ext>
            </a:extLst>
          </p:cNvPr>
          <p:cNvCxnSpPr>
            <a:cxnSpLocks/>
          </p:cNvCxnSpPr>
          <p:nvPr userDrawn="1"/>
        </p:nvCxnSpPr>
        <p:spPr>
          <a:xfrm>
            <a:off x="398366" y="1042465"/>
            <a:ext cx="1139526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40AA902-F568-9A37-2C1B-1E3659DBE780}"/>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94CF9AA-8029-6D34-457C-9FC583E8DFD4}"/>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4CAFEB8-8359-AC67-8760-CFF0FC604D80}"/>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7E393C7-F0CA-6CFE-7A57-82D059DF9D96}"/>
              </a:ext>
            </a:extLst>
          </p:cNvPr>
          <p:cNvCxnSpPr>
            <a:cxnSpLocks/>
          </p:cNvCxnSpPr>
          <p:nvPr userDrawn="1"/>
        </p:nvCxnSpPr>
        <p:spPr>
          <a:xfrm>
            <a:off x="0" y="5915157"/>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972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941832" y="1005840"/>
            <a:ext cx="7187184" cy="4251960"/>
          </a:xfrm>
        </p:spPr>
        <p:txBody>
          <a:bodyPr anchor="b"/>
          <a:lstStyle>
            <a:lvl1pPr>
              <a:lnSpc>
                <a:spcPct val="100000"/>
              </a:lnSpc>
              <a:defRPr sz="5400"/>
            </a:lvl1pPr>
          </a:lstStyle>
          <a:p>
            <a:r>
              <a:rPr lang="en-US"/>
              <a:t>Click to edit Master title style</a:t>
            </a:r>
          </a:p>
        </p:txBody>
      </p:sp>
      <p:sp>
        <p:nvSpPr>
          <p:cNvPr id="19" name="Subtitle 2">
            <a:extLst>
              <a:ext uri="{FF2B5EF4-FFF2-40B4-BE49-F238E27FC236}">
                <a16:creationId xmlns:a16="http://schemas.microsoft.com/office/drawing/2014/main" id="{BE3754CA-7CD5-66C6-9A94-42B6D2AEC1C0}"/>
              </a:ext>
            </a:extLst>
          </p:cNvPr>
          <p:cNvSpPr>
            <a:spLocks noGrp="1"/>
          </p:cNvSpPr>
          <p:nvPr>
            <p:ph type="subTitle" idx="1"/>
          </p:nvPr>
        </p:nvSpPr>
        <p:spPr>
          <a:xfrm>
            <a:off x="941832" y="5312664"/>
            <a:ext cx="2889504" cy="365760"/>
          </a:xfrm>
          <a:solidFill>
            <a:schemeClr val="accent3"/>
          </a:solidFill>
        </p:spPr>
        <p:txBody>
          <a:bodyPr>
            <a:noAutofit/>
          </a:bodyPr>
          <a:lstStyle>
            <a:lvl1pPr marL="0" indent="0" algn="l">
              <a:buNone/>
              <a:defRPr sz="1800">
                <a:solidFill>
                  <a:schemeClr val="tx1"/>
                </a:solidFill>
                <a:latin typeface="Gill Sans Nova Light" panose="020B03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Picture Placeholder 22">
            <a:extLst>
              <a:ext uri="{FF2B5EF4-FFF2-40B4-BE49-F238E27FC236}">
                <a16:creationId xmlns:a16="http://schemas.microsoft.com/office/drawing/2014/main" id="{47150B01-E47B-1FE6-D289-46641618F640}"/>
              </a:ext>
            </a:extLst>
          </p:cNvPr>
          <p:cNvSpPr>
            <a:spLocks noGrp="1"/>
          </p:cNvSpPr>
          <p:nvPr>
            <p:ph type="pic" sz="quarter" idx="13"/>
          </p:nvPr>
        </p:nvSpPr>
        <p:spPr>
          <a:xfrm>
            <a:off x="8937714" y="1028362"/>
            <a:ext cx="2451100" cy="4800597"/>
          </a:xfrm>
          <a:ln w="15875">
            <a:solidFill>
              <a:schemeClr val="tx1"/>
            </a:solidFill>
          </a:ln>
        </p:spPr>
        <p:txBody>
          <a:bodyPr anchor="ctr"/>
          <a:lstStyle>
            <a:lvl1pPr marL="0" indent="0" algn="ctr">
              <a:buNone/>
              <a:defRPr sz="1800"/>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tx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tx1"/>
                </a:solidFill>
              </a:defRPr>
            </a:lvl1pPr>
          </a:lstStyle>
          <a:p>
            <a:r>
              <a:rPr lang="en-US" dirty="0"/>
              <a:t>presentation title</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tx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52C5A325-67B4-EB21-61D9-11A62C1149D0}"/>
              </a:ext>
            </a:extLst>
          </p:cNvPr>
          <p:cNvCxnSpPr>
            <a:cxnSpLocks/>
          </p:cNvCxnSpPr>
          <p:nvPr userDrawn="1"/>
        </p:nvCxnSpPr>
        <p:spPr>
          <a:xfrm>
            <a:off x="0" y="395159"/>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66DF71-8DDC-0AE8-6067-6C8BDF66AEE6}"/>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D53E1C8-4CA4-75B1-C371-4A379986E7A8}"/>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74A3361-4A2D-2ED2-946A-46EA9B3FCC96}"/>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A1A3AD-F519-2787-F127-4698F8E5CA39}"/>
              </a:ext>
            </a:extLst>
          </p:cNvPr>
          <p:cNvCxnSpPr>
            <a:cxnSpLocks/>
          </p:cNvCxnSpPr>
          <p:nvPr userDrawn="1"/>
        </p:nvCxnSpPr>
        <p:spPr>
          <a:xfrm>
            <a:off x="0" y="5516519"/>
            <a:ext cx="914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65322AF-E7A0-773B-0886-72337FA4AC8E}"/>
              </a:ext>
            </a:extLst>
          </p:cNvPr>
          <p:cNvCxnSpPr>
            <a:cxnSpLocks/>
            <a:stCxn id="19" idx="3"/>
          </p:cNvCxnSpPr>
          <p:nvPr userDrawn="1"/>
        </p:nvCxnSpPr>
        <p:spPr>
          <a:xfrm>
            <a:off x="3831336" y="5495544"/>
            <a:ext cx="83606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44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ultiple content">
    <p:bg>
      <p:bgPr>
        <a:solidFill>
          <a:schemeClr val="accent1"/>
        </a:solidFill>
        <a:effectLst/>
      </p:bgPr>
    </p:bg>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5CCC7076-FFA4-750E-431A-0BE2B1B6F2EB}"/>
              </a:ext>
            </a:extLst>
          </p:cNvPr>
          <p:cNvSpPr>
            <a:spLocks noGrp="1"/>
          </p:cNvSpPr>
          <p:nvPr>
            <p:ph type="pic" sz="quarter" idx="20"/>
          </p:nvPr>
        </p:nvSpPr>
        <p:spPr>
          <a:xfrm>
            <a:off x="547796" y="1652080"/>
            <a:ext cx="4406901" cy="3124681"/>
          </a:xfrm>
          <a:ln w="15875">
            <a:solidFill>
              <a:schemeClr val="tx1"/>
            </a:solidFill>
          </a:ln>
        </p:spPr>
        <p:txBody>
          <a:bodyPr anchor="ctr"/>
          <a:lstStyle>
            <a:lvl1pPr marL="0" indent="0" algn="ctr">
              <a:buNone/>
              <a:defRPr sz="1800"/>
            </a:lvl1pPr>
          </a:lstStyle>
          <a:p>
            <a:r>
              <a:rPr lang="en-US"/>
              <a:t>Click icon to add picture</a:t>
            </a:r>
            <a:endParaRPr lang="en-US" dirty="0"/>
          </a:p>
        </p:txBody>
      </p:sp>
      <p:cxnSp>
        <p:nvCxnSpPr>
          <p:cNvPr id="9" name="Straight Connector 8">
            <a:extLst>
              <a:ext uri="{FF2B5EF4-FFF2-40B4-BE49-F238E27FC236}">
                <a16:creationId xmlns:a16="http://schemas.microsoft.com/office/drawing/2014/main" id="{EBF410FA-6919-A95F-E465-F3650BC704A5}"/>
              </a:ext>
            </a:extLst>
          </p:cNvPr>
          <p:cNvCxnSpPr>
            <a:cxnSpLocks/>
          </p:cNvCxnSpPr>
          <p:nvPr userDrawn="1"/>
        </p:nvCxnSpPr>
        <p:spPr>
          <a:xfrm>
            <a:off x="0" y="1037308"/>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56D016C-FD2C-0B4B-A727-8A7CAF4A9846}"/>
              </a:ext>
            </a:extLst>
          </p:cNvPr>
          <p:cNvCxnSpPr>
            <a:cxnSpLocks/>
          </p:cNvCxnSpPr>
          <p:nvPr userDrawn="1"/>
        </p:nvCxnSpPr>
        <p:spPr>
          <a:xfrm flipV="1">
            <a:off x="5476731" y="1037308"/>
            <a:ext cx="0" cy="540217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A79FE8F-AD7E-5CA6-4AC2-165DA0C9BEF5}"/>
              </a:ext>
            </a:extLst>
          </p:cNvPr>
          <p:cNvCxnSpPr>
            <a:cxnSpLocks/>
          </p:cNvCxnSpPr>
          <p:nvPr userDrawn="1"/>
        </p:nvCxnSpPr>
        <p:spPr>
          <a:xfrm flipV="1">
            <a:off x="8792556" y="1027906"/>
            <a:ext cx="0" cy="54115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1AA6A48-79F7-A000-AA19-3EB390EBAFAF}"/>
              </a:ext>
            </a:extLst>
          </p:cNvPr>
          <p:cNvCxnSpPr>
            <a:cxnSpLocks/>
          </p:cNvCxnSpPr>
          <p:nvPr userDrawn="1"/>
        </p:nvCxnSpPr>
        <p:spPr>
          <a:xfrm>
            <a:off x="5476731" y="3833413"/>
            <a:ext cx="671526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D2FB9E0-941D-A849-6C69-C8A3BDD784D2}"/>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467868" y="54864"/>
            <a:ext cx="11256264" cy="969264"/>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9023483" y="1802860"/>
            <a:ext cx="2843784" cy="1827340"/>
          </a:xfrm>
        </p:spPr>
        <p:txBody>
          <a:bodyPr/>
          <a:lstStyle>
            <a:lvl1pPr marL="0" indent="0">
              <a:lnSpc>
                <a:spcPct val="100000"/>
              </a:lnSpc>
              <a:spcBef>
                <a:spcPts val="0"/>
              </a:spcBef>
              <a:buNone/>
              <a:defRPr sz="1800"/>
            </a:lvl1pPr>
          </a:lstStyle>
          <a:p>
            <a:pPr lvl="0"/>
            <a:r>
              <a:rPr lang="en-US"/>
              <a:t>Click to edit Master text styles</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29" name="Content Placeholder 2">
            <a:extLst>
              <a:ext uri="{FF2B5EF4-FFF2-40B4-BE49-F238E27FC236}">
                <a16:creationId xmlns:a16="http://schemas.microsoft.com/office/drawing/2014/main" id="{F9E7CC0C-0A82-6C16-C499-CE38E6A5E1A6}"/>
              </a:ext>
            </a:extLst>
          </p:cNvPr>
          <p:cNvSpPr>
            <a:spLocks noGrp="1"/>
          </p:cNvSpPr>
          <p:nvPr>
            <p:ph idx="13"/>
          </p:nvPr>
        </p:nvSpPr>
        <p:spPr>
          <a:xfrm>
            <a:off x="5634474" y="1802860"/>
            <a:ext cx="2843784" cy="1827340"/>
          </a:xfrm>
        </p:spPr>
        <p:txBody>
          <a:bodyPr/>
          <a:lstStyle>
            <a:lvl1pPr marL="0" indent="0">
              <a:lnSpc>
                <a:spcPct val="100000"/>
              </a:lnSpc>
              <a:spcBef>
                <a:spcPts val="0"/>
              </a:spcBef>
              <a:buNone/>
              <a:defRPr sz="1800"/>
            </a:lvl1pPr>
          </a:lstStyle>
          <a:p>
            <a:pPr lvl="0"/>
            <a:r>
              <a:rPr lang="en-US"/>
              <a:t>Click to edit Master text styles</a:t>
            </a:r>
          </a:p>
        </p:txBody>
      </p:sp>
      <p:sp>
        <p:nvSpPr>
          <p:cNvPr id="31" name="Text Placeholder 30">
            <a:extLst>
              <a:ext uri="{FF2B5EF4-FFF2-40B4-BE49-F238E27FC236}">
                <a16:creationId xmlns:a16="http://schemas.microsoft.com/office/drawing/2014/main" id="{57CEC54D-1FD6-3F78-8B9D-D145F9B1C3F3}"/>
              </a:ext>
            </a:extLst>
          </p:cNvPr>
          <p:cNvSpPr>
            <a:spLocks noGrp="1"/>
          </p:cNvSpPr>
          <p:nvPr>
            <p:ph type="body" sz="quarter" idx="14"/>
          </p:nvPr>
        </p:nvSpPr>
        <p:spPr>
          <a:xfrm>
            <a:off x="5634474" y="1279472"/>
            <a:ext cx="2843784"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32" name="Text Placeholder 30">
            <a:extLst>
              <a:ext uri="{FF2B5EF4-FFF2-40B4-BE49-F238E27FC236}">
                <a16:creationId xmlns:a16="http://schemas.microsoft.com/office/drawing/2014/main" id="{A61EC6ED-86B0-89B9-F4F3-A17A7F150D11}"/>
              </a:ext>
            </a:extLst>
          </p:cNvPr>
          <p:cNvSpPr>
            <a:spLocks noGrp="1"/>
          </p:cNvSpPr>
          <p:nvPr>
            <p:ph type="body" sz="quarter" idx="15"/>
          </p:nvPr>
        </p:nvSpPr>
        <p:spPr>
          <a:xfrm>
            <a:off x="9023483" y="1278001"/>
            <a:ext cx="2843784"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33" name="Content Placeholder 2">
            <a:extLst>
              <a:ext uri="{FF2B5EF4-FFF2-40B4-BE49-F238E27FC236}">
                <a16:creationId xmlns:a16="http://schemas.microsoft.com/office/drawing/2014/main" id="{3D51AA82-3529-805D-5461-E1C5DC523EBF}"/>
              </a:ext>
            </a:extLst>
          </p:cNvPr>
          <p:cNvSpPr>
            <a:spLocks noGrp="1"/>
          </p:cNvSpPr>
          <p:nvPr>
            <p:ph idx="16"/>
          </p:nvPr>
        </p:nvSpPr>
        <p:spPr>
          <a:xfrm>
            <a:off x="9023483" y="4599432"/>
            <a:ext cx="2843784" cy="1645950"/>
          </a:xfrm>
        </p:spPr>
        <p:txBody>
          <a:bodyPr/>
          <a:lstStyle>
            <a:lvl1pPr marL="0" indent="0">
              <a:lnSpc>
                <a:spcPct val="100000"/>
              </a:lnSpc>
              <a:spcBef>
                <a:spcPts val="0"/>
              </a:spcBef>
              <a:buNone/>
              <a:defRPr sz="1800"/>
            </a:lvl1pPr>
          </a:lstStyle>
          <a:p>
            <a:pPr lvl="0"/>
            <a:r>
              <a:rPr lang="en-US"/>
              <a:t>Click to edit Master text styles</a:t>
            </a:r>
          </a:p>
        </p:txBody>
      </p:sp>
      <p:sp>
        <p:nvSpPr>
          <p:cNvPr id="34" name="Content Placeholder 2">
            <a:extLst>
              <a:ext uri="{FF2B5EF4-FFF2-40B4-BE49-F238E27FC236}">
                <a16:creationId xmlns:a16="http://schemas.microsoft.com/office/drawing/2014/main" id="{52A58E13-B509-86DD-D9FA-FE6B76B706CE}"/>
              </a:ext>
            </a:extLst>
          </p:cNvPr>
          <p:cNvSpPr>
            <a:spLocks noGrp="1"/>
          </p:cNvSpPr>
          <p:nvPr>
            <p:ph idx="17"/>
          </p:nvPr>
        </p:nvSpPr>
        <p:spPr>
          <a:xfrm>
            <a:off x="5634474" y="4599432"/>
            <a:ext cx="2843784" cy="1645950"/>
          </a:xfrm>
        </p:spPr>
        <p:txBody>
          <a:bodyPr/>
          <a:lstStyle>
            <a:lvl1pPr marL="0" indent="0">
              <a:lnSpc>
                <a:spcPct val="100000"/>
              </a:lnSpc>
              <a:spcBef>
                <a:spcPts val="0"/>
              </a:spcBef>
              <a:buNone/>
              <a:defRPr sz="1800"/>
            </a:lvl1pPr>
          </a:lstStyle>
          <a:p>
            <a:pPr lvl="0"/>
            <a:r>
              <a:rPr lang="en-US"/>
              <a:t>Click to edit Master text styles</a:t>
            </a:r>
          </a:p>
        </p:txBody>
      </p:sp>
      <p:sp>
        <p:nvSpPr>
          <p:cNvPr id="35" name="Text Placeholder 30">
            <a:extLst>
              <a:ext uri="{FF2B5EF4-FFF2-40B4-BE49-F238E27FC236}">
                <a16:creationId xmlns:a16="http://schemas.microsoft.com/office/drawing/2014/main" id="{D3275BA4-1A29-81A8-890F-A2019D6AD1A2}"/>
              </a:ext>
            </a:extLst>
          </p:cNvPr>
          <p:cNvSpPr>
            <a:spLocks noGrp="1"/>
          </p:cNvSpPr>
          <p:nvPr>
            <p:ph type="body" sz="quarter" idx="18"/>
          </p:nvPr>
        </p:nvSpPr>
        <p:spPr>
          <a:xfrm>
            <a:off x="5634474" y="4078224"/>
            <a:ext cx="2843784"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36" name="Text Placeholder 30">
            <a:extLst>
              <a:ext uri="{FF2B5EF4-FFF2-40B4-BE49-F238E27FC236}">
                <a16:creationId xmlns:a16="http://schemas.microsoft.com/office/drawing/2014/main" id="{97742C31-A952-F092-74D6-5D432DBE4955}"/>
              </a:ext>
            </a:extLst>
          </p:cNvPr>
          <p:cNvSpPr>
            <a:spLocks noGrp="1"/>
          </p:cNvSpPr>
          <p:nvPr>
            <p:ph type="body" sz="quarter" idx="19"/>
          </p:nvPr>
        </p:nvSpPr>
        <p:spPr>
          <a:xfrm>
            <a:off x="9023483" y="4078224"/>
            <a:ext cx="2843784"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41" name="Content Placeholder 2">
            <a:extLst>
              <a:ext uri="{FF2B5EF4-FFF2-40B4-BE49-F238E27FC236}">
                <a16:creationId xmlns:a16="http://schemas.microsoft.com/office/drawing/2014/main" id="{1AF03A42-3FAC-6EF4-3C19-01EADE20F3D9}"/>
              </a:ext>
            </a:extLst>
          </p:cNvPr>
          <p:cNvSpPr>
            <a:spLocks noGrp="1"/>
          </p:cNvSpPr>
          <p:nvPr>
            <p:ph idx="21"/>
          </p:nvPr>
        </p:nvSpPr>
        <p:spPr>
          <a:xfrm>
            <a:off x="1207008" y="5788152"/>
            <a:ext cx="3858768" cy="532461"/>
          </a:xfrm>
        </p:spPr>
        <p:txBody>
          <a:bodyPr/>
          <a:lstStyle>
            <a:lvl1pPr marL="0" indent="0">
              <a:lnSpc>
                <a:spcPct val="100000"/>
              </a:lnSpc>
              <a:spcBef>
                <a:spcPts val="0"/>
              </a:spcBef>
              <a:buNone/>
              <a:defRPr sz="1800"/>
            </a:lvl1pPr>
          </a:lstStyle>
          <a:p>
            <a:pPr lvl="0"/>
            <a:r>
              <a:rPr lang="en-US"/>
              <a:t>Click to edit Master text styles</a:t>
            </a:r>
          </a:p>
        </p:txBody>
      </p:sp>
      <p:sp>
        <p:nvSpPr>
          <p:cNvPr id="42" name="Text Placeholder 30">
            <a:extLst>
              <a:ext uri="{FF2B5EF4-FFF2-40B4-BE49-F238E27FC236}">
                <a16:creationId xmlns:a16="http://schemas.microsoft.com/office/drawing/2014/main" id="{D4A2DF13-0ACD-F5E4-200D-EF0469F75D0D}"/>
              </a:ext>
            </a:extLst>
          </p:cNvPr>
          <p:cNvSpPr>
            <a:spLocks noGrp="1"/>
          </p:cNvSpPr>
          <p:nvPr>
            <p:ph type="body" sz="quarter" idx="22"/>
          </p:nvPr>
        </p:nvSpPr>
        <p:spPr>
          <a:xfrm>
            <a:off x="1207008" y="5266944"/>
            <a:ext cx="3858768"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44" name="Text Placeholder 43">
            <a:extLst>
              <a:ext uri="{FF2B5EF4-FFF2-40B4-BE49-F238E27FC236}">
                <a16:creationId xmlns:a16="http://schemas.microsoft.com/office/drawing/2014/main" id="{7B805FCC-6D7A-F1CC-3B04-A84A068DBB1F}"/>
              </a:ext>
            </a:extLst>
          </p:cNvPr>
          <p:cNvSpPr>
            <a:spLocks noGrp="1"/>
          </p:cNvSpPr>
          <p:nvPr>
            <p:ph type="body" sz="quarter" idx="23" hasCustomPrompt="1"/>
          </p:nvPr>
        </p:nvSpPr>
        <p:spPr>
          <a:xfrm>
            <a:off x="11695176" y="3310128"/>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5" name="Text Placeholder 43">
            <a:extLst>
              <a:ext uri="{FF2B5EF4-FFF2-40B4-BE49-F238E27FC236}">
                <a16:creationId xmlns:a16="http://schemas.microsoft.com/office/drawing/2014/main" id="{FEE3F2FF-41FC-A05B-F6EB-A97A7D1B0644}"/>
              </a:ext>
            </a:extLst>
          </p:cNvPr>
          <p:cNvSpPr>
            <a:spLocks noGrp="1"/>
          </p:cNvSpPr>
          <p:nvPr>
            <p:ph type="body" sz="quarter" idx="24" hasCustomPrompt="1"/>
          </p:nvPr>
        </p:nvSpPr>
        <p:spPr>
          <a:xfrm>
            <a:off x="11695176" y="5897880"/>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6" name="Text Placeholder 43">
            <a:extLst>
              <a:ext uri="{FF2B5EF4-FFF2-40B4-BE49-F238E27FC236}">
                <a16:creationId xmlns:a16="http://schemas.microsoft.com/office/drawing/2014/main" id="{271E6249-39AB-A674-474B-129F0FC28F0A}"/>
              </a:ext>
            </a:extLst>
          </p:cNvPr>
          <p:cNvSpPr>
            <a:spLocks noGrp="1"/>
          </p:cNvSpPr>
          <p:nvPr>
            <p:ph type="body" sz="quarter" idx="25" hasCustomPrompt="1"/>
          </p:nvPr>
        </p:nvSpPr>
        <p:spPr>
          <a:xfrm>
            <a:off x="8293608" y="3310128"/>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7" name="Text Placeholder 43">
            <a:extLst>
              <a:ext uri="{FF2B5EF4-FFF2-40B4-BE49-F238E27FC236}">
                <a16:creationId xmlns:a16="http://schemas.microsoft.com/office/drawing/2014/main" id="{1743218C-8B3C-DC33-5CD2-D82FA77A522E}"/>
              </a:ext>
            </a:extLst>
          </p:cNvPr>
          <p:cNvSpPr>
            <a:spLocks noGrp="1"/>
          </p:cNvSpPr>
          <p:nvPr>
            <p:ph type="body" sz="quarter" idx="26" hasCustomPrompt="1"/>
          </p:nvPr>
        </p:nvSpPr>
        <p:spPr>
          <a:xfrm>
            <a:off x="8293608" y="5897880"/>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8" name="Text Placeholder 43">
            <a:extLst>
              <a:ext uri="{FF2B5EF4-FFF2-40B4-BE49-F238E27FC236}">
                <a16:creationId xmlns:a16="http://schemas.microsoft.com/office/drawing/2014/main" id="{6018CAD3-E7B7-16B7-5631-0C3F7C38C530}"/>
              </a:ext>
            </a:extLst>
          </p:cNvPr>
          <p:cNvSpPr>
            <a:spLocks noGrp="1"/>
          </p:cNvSpPr>
          <p:nvPr>
            <p:ph type="body" sz="quarter" idx="27" hasCustomPrompt="1"/>
          </p:nvPr>
        </p:nvSpPr>
        <p:spPr>
          <a:xfrm>
            <a:off x="548640" y="5330952"/>
            <a:ext cx="512064" cy="512064"/>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Tree>
    <p:extLst>
      <p:ext uri="{BB962C8B-B14F-4D97-AF65-F5344CB8AC3E}">
        <p14:creationId xmlns:p14="http://schemas.microsoft.com/office/powerpoint/2010/main" val="654059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D15AA5F-2C28-9886-0D00-5D18198ECEB4}"/>
              </a:ext>
            </a:extLst>
          </p:cNvPr>
          <p:cNvSpPr>
            <a:spLocks noGrp="1"/>
          </p:cNvSpPr>
          <p:nvPr>
            <p:ph type="dt" sz="half" idx="2"/>
          </p:nvPr>
        </p:nvSpPr>
        <p:spPr>
          <a:xfrm>
            <a:off x="10622471" y="6517634"/>
            <a:ext cx="950260" cy="274320"/>
          </a:xfrm>
          <a:prstGeom prst="rect">
            <a:avLst/>
          </a:prstGeom>
        </p:spPr>
        <p:txBody>
          <a:bodyPr vert="horz" lIns="91440" tIns="45720" rIns="91440" bIns="45720" rtlCol="0" anchor="ctr">
            <a:noAutofit/>
          </a:bodyPr>
          <a:lstStyle>
            <a:lvl1pPr algn="l">
              <a:defRPr sz="1200" spc="300" baseline="0">
                <a:solidFill>
                  <a:schemeClr val="tx1"/>
                </a:solidFill>
                <a:latin typeface="Gill Sans Nova Light" panose="020B0302020104020203" pitchFamily="34" charset="0"/>
              </a:defRPr>
            </a:lvl1pPr>
          </a:lstStyle>
          <a:p>
            <a:r>
              <a:rPr lang="en-US"/>
              <a:t>20XX</a:t>
            </a:r>
            <a:endParaRPr lang="en-US" dirty="0"/>
          </a:p>
        </p:txBody>
      </p:sp>
      <p:sp>
        <p:nvSpPr>
          <p:cNvPr id="2" name="Title Placeholder 1">
            <a:extLst>
              <a:ext uri="{FF2B5EF4-FFF2-40B4-BE49-F238E27FC236}">
                <a16:creationId xmlns:a16="http://schemas.microsoft.com/office/drawing/2014/main" id="{03922ECB-9F56-BDF6-8792-01F55B2EA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1B62B5B1-8D0B-68C6-B628-3FF8E5DCD2D2}"/>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ABEF9CC0-D93B-C416-BCCE-87441F99C058}"/>
              </a:ext>
            </a:extLst>
          </p:cNvPr>
          <p:cNvSpPr>
            <a:spLocks noGrp="1"/>
          </p:cNvSpPr>
          <p:nvPr>
            <p:ph type="sldNum" sz="quarter" idx="4"/>
          </p:nvPr>
        </p:nvSpPr>
        <p:spPr>
          <a:xfrm>
            <a:off x="616640" y="6517634"/>
            <a:ext cx="950258" cy="274320"/>
          </a:xfrm>
          <a:prstGeom prst="rect">
            <a:avLst/>
          </a:prstGeom>
        </p:spPr>
        <p:txBody>
          <a:bodyPr vert="horz" lIns="91440" tIns="45720" rIns="91440" bIns="45720" rtlCol="0" anchor="ctr">
            <a:noAutofit/>
          </a:bodyPr>
          <a:lstStyle>
            <a:lvl1pPr algn="l">
              <a:defRPr sz="1200" spc="300" baseline="0">
                <a:solidFill>
                  <a:schemeClr val="tx1"/>
                </a:solidFill>
                <a:latin typeface="Gill Sans Nova Light" panose="020B0302020104020203" pitchFamily="34" charset="0"/>
              </a:defRPr>
            </a:lvl1pPr>
          </a:lstStyle>
          <a:p>
            <a:fld id="{84D792B7-0397-C047-AE12-1A03F7E3DC83}" type="slidenum">
              <a:rPr lang="en-US" smtClean="0"/>
              <a:pPr/>
              <a:t>‹#›</a:t>
            </a:fld>
            <a:endParaRPr lang="en-US" dirty="0"/>
          </a:p>
        </p:txBody>
      </p:sp>
      <p:sp>
        <p:nvSpPr>
          <p:cNvPr id="13" name="Footer Placeholder 4">
            <a:extLst>
              <a:ext uri="{FF2B5EF4-FFF2-40B4-BE49-F238E27FC236}">
                <a16:creationId xmlns:a16="http://schemas.microsoft.com/office/drawing/2014/main" id="{54253F60-8B31-6272-41B3-5C95D6A908C3}"/>
              </a:ext>
            </a:extLst>
          </p:cNvPr>
          <p:cNvSpPr>
            <a:spLocks noGrp="1"/>
          </p:cNvSpPr>
          <p:nvPr>
            <p:ph type="ftr" sz="quarter" idx="3"/>
          </p:nvPr>
        </p:nvSpPr>
        <p:spPr>
          <a:xfrm>
            <a:off x="4808250" y="6517634"/>
            <a:ext cx="2572870" cy="274320"/>
          </a:xfrm>
          <a:prstGeom prst="rect">
            <a:avLst/>
          </a:prstGeom>
        </p:spPr>
        <p:txBody>
          <a:bodyPr vert="horz" lIns="91440" tIns="45720" rIns="91440" bIns="45720" rtlCol="0" anchor="ctr">
            <a:noAutofit/>
          </a:bodyPr>
          <a:lstStyle>
            <a:lvl1pPr algn="ctr">
              <a:defRPr sz="1200" spc="300" baseline="0">
                <a:solidFill>
                  <a:schemeClr val="tx1"/>
                </a:solidFill>
                <a:latin typeface="Gill Sans Nova Light" panose="020B0302020104020203" pitchFamily="34" charset="0"/>
              </a:defRPr>
            </a:lvl1pPr>
          </a:lstStyle>
          <a:p>
            <a:r>
              <a:rPr lang="en-US"/>
              <a:t>presentation title</a:t>
            </a:r>
            <a:endParaRPr lang="en-US" dirty="0"/>
          </a:p>
        </p:txBody>
      </p:sp>
    </p:spTree>
    <p:extLst>
      <p:ext uri="{BB962C8B-B14F-4D97-AF65-F5344CB8AC3E}">
        <p14:creationId xmlns:p14="http://schemas.microsoft.com/office/powerpoint/2010/main" val="105320208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60" r:id="rId4"/>
    <p:sldLayoutId id="2147483670" r:id="rId5"/>
    <p:sldLayoutId id="2147483668" r:id="rId6"/>
    <p:sldLayoutId id="2147483669" r:id="rId7"/>
    <p:sldLayoutId id="2147483667" r:id="rId8"/>
    <p:sldLayoutId id="2147483666" r:id="rId9"/>
    <p:sldLayoutId id="2147483665" r:id="rId10"/>
    <p:sldLayoutId id="2147483653" r:id="rId11"/>
    <p:sldLayoutId id="2147483664" r:id="rId12"/>
    <p:sldLayoutId id="2147483671" r:id="rId13"/>
    <p:sldLayoutId id="2147483663" r:id="rId14"/>
    <p:sldLayoutId id="2147483662" r:id="rId15"/>
    <p:sldLayoutId id="2147483654" r:id="rId16"/>
    <p:sldLayoutId id="2147483655" r:id="rId17"/>
  </p:sldLayoutIdLst>
  <p:hf hdr="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83464" indent="-283464"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566928" indent="-283464"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850392" indent="-283464"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133856" indent="-283464"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1417320" indent="-283464"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B1341B-74CE-99E1-8A79-DB717AB6EAEF}"/>
              </a:ext>
            </a:extLst>
          </p:cNvPr>
          <p:cNvSpPr>
            <a:spLocks noGrp="1"/>
          </p:cNvSpPr>
          <p:nvPr>
            <p:ph type="ctrTitle"/>
          </p:nvPr>
        </p:nvSpPr>
        <p:spPr>
          <a:xfrm>
            <a:off x="680421" y="3130475"/>
            <a:ext cx="6867144" cy="3009452"/>
          </a:xfrm>
        </p:spPr>
        <p:txBody>
          <a:bodyPr/>
          <a:lstStyle/>
          <a:p>
            <a:r>
              <a:rPr lang="en-US" dirty="0"/>
              <a:t>Supermarket analysis</a:t>
            </a:r>
            <a:br>
              <a:rPr lang="en-US" dirty="0"/>
            </a:br>
            <a:r>
              <a:rPr lang="en-US" dirty="0"/>
              <a:t>                    </a:t>
            </a:r>
            <a:endParaRPr lang="en-US" sz="3200" dirty="0"/>
          </a:p>
        </p:txBody>
      </p:sp>
      <p:sp>
        <p:nvSpPr>
          <p:cNvPr id="4" name="Subtitle 3">
            <a:extLst>
              <a:ext uri="{FF2B5EF4-FFF2-40B4-BE49-F238E27FC236}">
                <a16:creationId xmlns:a16="http://schemas.microsoft.com/office/drawing/2014/main" id="{D1867331-230D-9C0A-257F-D767A3E56A5E}"/>
              </a:ext>
            </a:extLst>
          </p:cNvPr>
          <p:cNvSpPr>
            <a:spLocks noGrp="1"/>
          </p:cNvSpPr>
          <p:nvPr>
            <p:ph type="subTitle" idx="1"/>
          </p:nvPr>
        </p:nvSpPr>
        <p:spPr/>
        <p:txBody>
          <a:bodyPr/>
          <a:lstStyle/>
          <a:p>
            <a:r>
              <a:rPr lang="en-US" sz="3200" dirty="0"/>
              <a:t>PYTHON</a:t>
            </a:r>
          </a:p>
        </p:txBody>
      </p:sp>
      <p:pic>
        <p:nvPicPr>
          <p:cNvPr id="6" name="Picture Placeholder 5" descr="Statues along the edge of a bridge">
            <a:extLst>
              <a:ext uri="{FF2B5EF4-FFF2-40B4-BE49-F238E27FC236}">
                <a16:creationId xmlns:a16="http://schemas.microsoft.com/office/drawing/2014/main" id="{C260DAAE-F925-11DA-1392-452BA0DFE2E5}"/>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colorTemperature colorTemp="7552"/>
                    </a14:imgEffect>
                    <a14:imgEffect>
                      <a14:saturation sat="76000"/>
                    </a14:imgEffect>
                    <a14:imgEffect>
                      <a14:brightnessContrast bright="-13000" contrast="21000"/>
                    </a14:imgEffect>
                  </a14:imgLayer>
                </a14:imgProps>
              </a:ext>
            </a:extLst>
          </a:blip>
          <a:srcRect t="6" b="6"/>
          <a:stretch/>
        </p:blipFill>
        <p:spPr/>
      </p:pic>
    </p:spTree>
    <p:extLst>
      <p:ext uri="{BB962C8B-B14F-4D97-AF65-F5344CB8AC3E}">
        <p14:creationId xmlns:p14="http://schemas.microsoft.com/office/powerpoint/2010/main" val="1479628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54CCD-6991-B4CA-C483-74757CDBE51E}"/>
              </a:ext>
            </a:extLst>
          </p:cNvPr>
          <p:cNvSpPr>
            <a:spLocks noGrp="1"/>
          </p:cNvSpPr>
          <p:nvPr>
            <p:ph type="title"/>
          </p:nvPr>
        </p:nvSpPr>
        <p:spPr/>
        <p:txBody>
          <a:bodyPr/>
          <a:lstStyle/>
          <a:p>
            <a:r>
              <a:rPr lang="en-US" dirty="0"/>
              <a:t>Learning  model</a:t>
            </a:r>
            <a:endParaRPr lang="en-IN" dirty="0"/>
          </a:p>
        </p:txBody>
      </p:sp>
      <p:sp>
        <p:nvSpPr>
          <p:cNvPr id="3" name="Text Placeholder 2">
            <a:extLst>
              <a:ext uri="{FF2B5EF4-FFF2-40B4-BE49-F238E27FC236}">
                <a16:creationId xmlns:a16="http://schemas.microsoft.com/office/drawing/2014/main" id="{02435807-8029-E7AD-EB29-19B20F1212FE}"/>
              </a:ext>
            </a:extLst>
          </p:cNvPr>
          <p:cNvSpPr>
            <a:spLocks noGrp="1"/>
          </p:cNvSpPr>
          <p:nvPr>
            <p:ph type="body" idx="13"/>
          </p:nvPr>
        </p:nvSpPr>
        <p:spPr>
          <a:xfrm>
            <a:off x="667512" y="1489376"/>
            <a:ext cx="2907792" cy="810467"/>
          </a:xfrm>
        </p:spPr>
        <p:txBody>
          <a:bodyPr/>
          <a:lstStyle/>
          <a:p>
            <a:r>
              <a:rPr lang="en-US" dirty="0"/>
              <a:t>Splitting test &amp; Train </a:t>
            </a:r>
            <a:r>
              <a:rPr lang="en-US" dirty="0" err="1"/>
              <a:t>DAta</a:t>
            </a:r>
            <a:endParaRPr lang="en-IN" dirty="0"/>
          </a:p>
        </p:txBody>
      </p:sp>
      <p:sp>
        <p:nvSpPr>
          <p:cNvPr id="5" name="Text Placeholder 4">
            <a:extLst>
              <a:ext uri="{FF2B5EF4-FFF2-40B4-BE49-F238E27FC236}">
                <a16:creationId xmlns:a16="http://schemas.microsoft.com/office/drawing/2014/main" id="{6FAE7936-D7DF-BE1E-BB55-ABCDD71FF057}"/>
              </a:ext>
            </a:extLst>
          </p:cNvPr>
          <p:cNvSpPr>
            <a:spLocks noGrp="1"/>
          </p:cNvSpPr>
          <p:nvPr>
            <p:ph type="body" sz="quarter" idx="3"/>
          </p:nvPr>
        </p:nvSpPr>
        <p:spPr>
          <a:xfrm>
            <a:off x="689490" y="4192962"/>
            <a:ext cx="2907792" cy="810467"/>
          </a:xfrm>
        </p:spPr>
        <p:txBody>
          <a:bodyPr/>
          <a:lstStyle/>
          <a:p>
            <a:r>
              <a:rPr lang="en-US" dirty="0"/>
              <a:t>Linear Regression</a:t>
            </a:r>
            <a:endParaRPr lang="en-IN" dirty="0"/>
          </a:p>
        </p:txBody>
      </p:sp>
      <p:sp>
        <p:nvSpPr>
          <p:cNvPr id="7" name="Slide Number Placeholder 6">
            <a:extLst>
              <a:ext uri="{FF2B5EF4-FFF2-40B4-BE49-F238E27FC236}">
                <a16:creationId xmlns:a16="http://schemas.microsoft.com/office/drawing/2014/main" id="{8942C9B2-97A6-53C9-B5C4-A589DF748B42}"/>
              </a:ext>
            </a:extLst>
          </p:cNvPr>
          <p:cNvSpPr>
            <a:spLocks noGrp="1"/>
          </p:cNvSpPr>
          <p:nvPr>
            <p:ph type="sldNum" sz="quarter" idx="12"/>
          </p:nvPr>
        </p:nvSpPr>
        <p:spPr/>
        <p:txBody>
          <a:bodyPr/>
          <a:lstStyle/>
          <a:p>
            <a:fld id="{84D792B7-0397-C047-AE12-1A03F7E3DC83}" type="slidenum">
              <a:rPr lang="en-US" smtClean="0"/>
              <a:t>10</a:t>
            </a:fld>
            <a:endParaRPr lang="en-US" dirty="0"/>
          </a:p>
        </p:txBody>
      </p:sp>
      <p:sp>
        <p:nvSpPr>
          <p:cNvPr id="8" name="Footer Placeholder 7">
            <a:extLst>
              <a:ext uri="{FF2B5EF4-FFF2-40B4-BE49-F238E27FC236}">
                <a16:creationId xmlns:a16="http://schemas.microsoft.com/office/drawing/2014/main" id="{3F2CDCEF-518C-FB99-B945-B54FF4A8A90F}"/>
              </a:ext>
            </a:extLst>
          </p:cNvPr>
          <p:cNvSpPr>
            <a:spLocks noGrp="1"/>
          </p:cNvSpPr>
          <p:nvPr>
            <p:ph type="ftr" sz="quarter" idx="11"/>
          </p:nvPr>
        </p:nvSpPr>
        <p:spPr/>
        <p:txBody>
          <a:bodyPr/>
          <a:lstStyle/>
          <a:p>
            <a:r>
              <a:rPr lang="en-US"/>
              <a:t>presentation title</a:t>
            </a:r>
            <a:endParaRPr lang="en-US" dirty="0"/>
          </a:p>
        </p:txBody>
      </p:sp>
      <p:sp>
        <p:nvSpPr>
          <p:cNvPr id="9" name="Date Placeholder 8">
            <a:extLst>
              <a:ext uri="{FF2B5EF4-FFF2-40B4-BE49-F238E27FC236}">
                <a16:creationId xmlns:a16="http://schemas.microsoft.com/office/drawing/2014/main" id="{7BCDD9F5-4A17-320E-DE72-488841674597}"/>
              </a:ext>
            </a:extLst>
          </p:cNvPr>
          <p:cNvSpPr>
            <a:spLocks noGrp="1"/>
          </p:cNvSpPr>
          <p:nvPr>
            <p:ph type="dt" sz="half" idx="10"/>
          </p:nvPr>
        </p:nvSpPr>
        <p:spPr/>
        <p:txBody>
          <a:bodyPr/>
          <a:lstStyle/>
          <a:p>
            <a:r>
              <a:rPr lang="en-US"/>
              <a:t>20XX</a:t>
            </a:r>
            <a:endParaRPr lang="en-US" dirty="0"/>
          </a:p>
        </p:txBody>
      </p:sp>
      <p:sp>
        <p:nvSpPr>
          <p:cNvPr id="12" name="Text Placeholder 2">
            <a:extLst>
              <a:ext uri="{FF2B5EF4-FFF2-40B4-BE49-F238E27FC236}">
                <a16:creationId xmlns:a16="http://schemas.microsoft.com/office/drawing/2014/main" id="{8687CD50-2E5A-F712-AE46-5D90A28EEDDB}"/>
              </a:ext>
            </a:extLst>
          </p:cNvPr>
          <p:cNvSpPr txBox="1">
            <a:spLocks/>
          </p:cNvSpPr>
          <p:nvPr/>
        </p:nvSpPr>
        <p:spPr>
          <a:xfrm>
            <a:off x="616640" y="2800980"/>
            <a:ext cx="2907792" cy="466344"/>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Wingdings" panose="05000000000000000000" pitchFamily="2" charset="2"/>
              <a:buNone/>
              <a:defRPr sz="2400" b="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IN" dirty="0"/>
          </a:p>
        </p:txBody>
      </p:sp>
      <p:sp>
        <p:nvSpPr>
          <p:cNvPr id="13" name="Text Placeholder 2">
            <a:extLst>
              <a:ext uri="{FF2B5EF4-FFF2-40B4-BE49-F238E27FC236}">
                <a16:creationId xmlns:a16="http://schemas.microsoft.com/office/drawing/2014/main" id="{415A0B68-A48A-5CD0-60AC-AEE4446200EA}"/>
              </a:ext>
            </a:extLst>
          </p:cNvPr>
          <p:cNvSpPr txBox="1">
            <a:spLocks/>
          </p:cNvSpPr>
          <p:nvPr/>
        </p:nvSpPr>
        <p:spPr>
          <a:xfrm>
            <a:off x="667512" y="2411826"/>
            <a:ext cx="2907792" cy="855498"/>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Wingdings" panose="05000000000000000000" pitchFamily="2" charset="2"/>
              <a:buNone/>
              <a:defRPr sz="2400" b="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000" dirty="0" err="1"/>
              <a:t>X_train</a:t>
            </a:r>
            <a:r>
              <a:rPr lang="en-US" sz="1000" dirty="0"/>
              <a:t>, </a:t>
            </a:r>
            <a:r>
              <a:rPr lang="en-US" sz="1000" dirty="0" err="1"/>
              <a:t>X_test</a:t>
            </a:r>
            <a:r>
              <a:rPr lang="en-US" sz="1000" dirty="0"/>
              <a:t>, </a:t>
            </a:r>
            <a:r>
              <a:rPr lang="en-US" sz="1000" dirty="0" err="1"/>
              <a:t>y_train</a:t>
            </a:r>
            <a:r>
              <a:rPr lang="en-US" sz="1000" dirty="0"/>
              <a:t>, </a:t>
            </a:r>
            <a:r>
              <a:rPr lang="en-US" sz="1000" dirty="0" err="1"/>
              <a:t>y_test</a:t>
            </a:r>
            <a:r>
              <a:rPr lang="en-US" sz="1000" dirty="0"/>
              <a:t> = </a:t>
            </a:r>
            <a:r>
              <a:rPr lang="en-US" sz="1000" dirty="0" err="1"/>
              <a:t>train_test_split</a:t>
            </a:r>
            <a:r>
              <a:rPr lang="en-US" sz="1000" dirty="0"/>
              <a:t>(</a:t>
            </a:r>
            <a:r>
              <a:rPr lang="en-US" sz="1000" dirty="0" err="1"/>
              <a:t>Feature,Target</a:t>
            </a:r>
            <a:r>
              <a:rPr lang="en-US" sz="1000" dirty="0"/>
              <a:t>, </a:t>
            </a:r>
            <a:r>
              <a:rPr lang="en-US" sz="1000" dirty="0" err="1"/>
              <a:t>test_size</a:t>
            </a:r>
            <a:r>
              <a:rPr lang="en-US" sz="1000" dirty="0"/>
              <a:t>=0.2)</a:t>
            </a:r>
            <a:endParaRPr lang="en-IN" sz="1000" dirty="0"/>
          </a:p>
        </p:txBody>
      </p:sp>
      <p:pic>
        <p:nvPicPr>
          <p:cNvPr id="11" name="Content Placeholder 10">
            <a:extLst>
              <a:ext uri="{FF2B5EF4-FFF2-40B4-BE49-F238E27FC236}">
                <a16:creationId xmlns:a16="http://schemas.microsoft.com/office/drawing/2014/main" id="{82104AC2-7EE5-D7A7-3815-7E1BDCB84D8E}"/>
              </a:ext>
            </a:extLst>
          </p:cNvPr>
          <p:cNvPicPr>
            <a:picLocks noGrp="1" noChangeAspect="1"/>
          </p:cNvPicPr>
          <p:nvPr>
            <p:ph idx="1"/>
          </p:nvPr>
        </p:nvPicPr>
        <p:blipFill>
          <a:blip r:embed="rId2"/>
          <a:stretch>
            <a:fillRect/>
          </a:stretch>
        </p:blipFill>
        <p:spPr>
          <a:xfrm>
            <a:off x="4034589" y="1124601"/>
            <a:ext cx="7538142" cy="2524977"/>
          </a:xfrm>
        </p:spPr>
      </p:pic>
      <p:sp>
        <p:nvSpPr>
          <p:cNvPr id="15" name="Content Placeholder 14">
            <a:extLst>
              <a:ext uri="{FF2B5EF4-FFF2-40B4-BE49-F238E27FC236}">
                <a16:creationId xmlns:a16="http://schemas.microsoft.com/office/drawing/2014/main" id="{883573C4-8F03-8390-EEB4-AF0D7AE69C10}"/>
              </a:ext>
            </a:extLst>
          </p:cNvPr>
          <p:cNvSpPr>
            <a:spLocks noGrp="1"/>
          </p:cNvSpPr>
          <p:nvPr>
            <p:ph idx="16"/>
          </p:nvPr>
        </p:nvSpPr>
        <p:spPr>
          <a:xfrm>
            <a:off x="5702969" y="4598195"/>
            <a:ext cx="3673642" cy="753979"/>
          </a:xfrm>
        </p:spPr>
        <p:txBody>
          <a:bodyPr/>
          <a:lstStyle/>
          <a:p>
            <a:r>
              <a:rPr lang="fr-FR" dirty="0" err="1"/>
              <a:t>CLFLR.fit</a:t>
            </a:r>
            <a:r>
              <a:rPr lang="fr-FR" dirty="0"/>
              <a:t>(</a:t>
            </a:r>
            <a:r>
              <a:rPr lang="fr-FR" dirty="0" err="1"/>
              <a:t>X_train,y_train</a:t>
            </a:r>
            <a:r>
              <a:rPr lang="fr-FR" dirty="0"/>
              <a:t>)</a:t>
            </a:r>
            <a:endParaRPr lang="en-IN" dirty="0"/>
          </a:p>
        </p:txBody>
      </p:sp>
    </p:spTree>
    <p:extLst>
      <p:ext uri="{BB962C8B-B14F-4D97-AF65-F5344CB8AC3E}">
        <p14:creationId xmlns:p14="http://schemas.microsoft.com/office/powerpoint/2010/main" val="669052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54CCD-6991-B4CA-C483-74757CDBE51E}"/>
              </a:ext>
            </a:extLst>
          </p:cNvPr>
          <p:cNvSpPr>
            <a:spLocks noGrp="1"/>
          </p:cNvSpPr>
          <p:nvPr>
            <p:ph type="title"/>
          </p:nvPr>
        </p:nvSpPr>
        <p:spPr/>
        <p:txBody>
          <a:bodyPr/>
          <a:lstStyle/>
          <a:p>
            <a:r>
              <a:rPr lang="en-US" dirty="0"/>
              <a:t>Learning  model</a:t>
            </a:r>
            <a:endParaRPr lang="en-IN" dirty="0"/>
          </a:p>
        </p:txBody>
      </p:sp>
      <p:sp>
        <p:nvSpPr>
          <p:cNvPr id="3" name="Text Placeholder 2">
            <a:extLst>
              <a:ext uri="{FF2B5EF4-FFF2-40B4-BE49-F238E27FC236}">
                <a16:creationId xmlns:a16="http://schemas.microsoft.com/office/drawing/2014/main" id="{02435807-8029-E7AD-EB29-19B20F1212FE}"/>
              </a:ext>
            </a:extLst>
          </p:cNvPr>
          <p:cNvSpPr>
            <a:spLocks noGrp="1"/>
          </p:cNvSpPr>
          <p:nvPr>
            <p:ph type="body" idx="13"/>
          </p:nvPr>
        </p:nvSpPr>
        <p:spPr>
          <a:xfrm>
            <a:off x="667512" y="1489377"/>
            <a:ext cx="2907792" cy="466344"/>
          </a:xfrm>
        </p:spPr>
        <p:txBody>
          <a:bodyPr/>
          <a:lstStyle/>
          <a:p>
            <a:r>
              <a:rPr lang="en-US" dirty="0"/>
              <a:t>PREDICTING</a:t>
            </a:r>
            <a:endParaRPr lang="en-IN" dirty="0"/>
          </a:p>
        </p:txBody>
      </p:sp>
      <p:sp>
        <p:nvSpPr>
          <p:cNvPr id="5" name="Text Placeholder 4">
            <a:extLst>
              <a:ext uri="{FF2B5EF4-FFF2-40B4-BE49-F238E27FC236}">
                <a16:creationId xmlns:a16="http://schemas.microsoft.com/office/drawing/2014/main" id="{6FAE7936-D7DF-BE1E-BB55-ABCDD71FF057}"/>
              </a:ext>
            </a:extLst>
          </p:cNvPr>
          <p:cNvSpPr>
            <a:spLocks noGrp="1"/>
          </p:cNvSpPr>
          <p:nvPr>
            <p:ph type="body" sz="quarter" idx="3"/>
          </p:nvPr>
        </p:nvSpPr>
        <p:spPr>
          <a:xfrm>
            <a:off x="689490" y="4192963"/>
            <a:ext cx="2907792" cy="466344"/>
          </a:xfrm>
        </p:spPr>
        <p:txBody>
          <a:bodyPr/>
          <a:lstStyle/>
          <a:p>
            <a:r>
              <a:rPr lang="en-US" sz="1800" dirty="0"/>
              <a:t>Mean squared </a:t>
            </a:r>
            <a:endParaRPr lang="en-IN" sz="1800" dirty="0"/>
          </a:p>
        </p:txBody>
      </p:sp>
      <p:sp>
        <p:nvSpPr>
          <p:cNvPr id="7" name="Slide Number Placeholder 6">
            <a:extLst>
              <a:ext uri="{FF2B5EF4-FFF2-40B4-BE49-F238E27FC236}">
                <a16:creationId xmlns:a16="http://schemas.microsoft.com/office/drawing/2014/main" id="{8942C9B2-97A6-53C9-B5C4-A589DF748B42}"/>
              </a:ext>
            </a:extLst>
          </p:cNvPr>
          <p:cNvSpPr>
            <a:spLocks noGrp="1"/>
          </p:cNvSpPr>
          <p:nvPr>
            <p:ph type="sldNum" sz="quarter" idx="12"/>
          </p:nvPr>
        </p:nvSpPr>
        <p:spPr/>
        <p:txBody>
          <a:bodyPr/>
          <a:lstStyle/>
          <a:p>
            <a:fld id="{84D792B7-0397-C047-AE12-1A03F7E3DC83}" type="slidenum">
              <a:rPr lang="en-US" smtClean="0"/>
              <a:t>11</a:t>
            </a:fld>
            <a:endParaRPr lang="en-US" dirty="0"/>
          </a:p>
        </p:txBody>
      </p:sp>
      <p:sp>
        <p:nvSpPr>
          <p:cNvPr id="8" name="Footer Placeholder 7">
            <a:extLst>
              <a:ext uri="{FF2B5EF4-FFF2-40B4-BE49-F238E27FC236}">
                <a16:creationId xmlns:a16="http://schemas.microsoft.com/office/drawing/2014/main" id="{3F2CDCEF-518C-FB99-B945-B54FF4A8A90F}"/>
              </a:ext>
            </a:extLst>
          </p:cNvPr>
          <p:cNvSpPr>
            <a:spLocks noGrp="1"/>
          </p:cNvSpPr>
          <p:nvPr>
            <p:ph type="ftr" sz="quarter" idx="11"/>
          </p:nvPr>
        </p:nvSpPr>
        <p:spPr/>
        <p:txBody>
          <a:bodyPr/>
          <a:lstStyle/>
          <a:p>
            <a:r>
              <a:rPr lang="en-US"/>
              <a:t>presentation title</a:t>
            </a:r>
            <a:endParaRPr lang="en-US" dirty="0"/>
          </a:p>
        </p:txBody>
      </p:sp>
      <p:sp>
        <p:nvSpPr>
          <p:cNvPr id="9" name="Date Placeholder 8">
            <a:extLst>
              <a:ext uri="{FF2B5EF4-FFF2-40B4-BE49-F238E27FC236}">
                <a16:creationId xmlns:a16="http://schemas.microsoft.com/office/drawing/2014/main" id="{7BCDD9F5-4A17-320E-DE72-488841674597}"/>
              </a:ext>
            </a:extLst>
          </p:cNvPr>
          <p:cNvSpPr>
            <a:spLocks noGrp="1"/>
          </p:cNvSpPr>
          <p:nvPr>
            <p:ph type="dt" sz="half" idx="10"/>
          </p:nvPr>
        </p:nvSpPr>
        <p:spPr/>
        <p:txBody>
          <a:bodyPr/>
          <a:lstStyle/>
          <a:p>
            <a:r>
              <a:rPr lang="en-US"/>
              <a:t>20XX</a:t>
            </a:r>
            <a:endParaRPr lang="en-US" dirty="0"/>
          </a:p>
        </p:txBody>
      </p:sp>
      <p:sp>
        <p:nvSpPr>
          <p:cNvPr id="12" name="Text Placeholder 2">
            <a:extLst>
              <a:ext uri="{FF2B5EF4-FFF2-40B4-BE49-F238E27FC236}">
                <a16:creationId xmlns:a16="http://schemas.microsoft.com/office/drawing/2014/main" id="{8687CD50-2E5A-F712-AE46-5D90A28EEDDB}"/>
              </a:ext>
            </a:extLst>
          </p:cNvPr>
          <p:cNvSpPr txBox="1">
            <a:spLocks/>
          </p:cNvSpPr>
          <p:nvPr/>
        </p:nvSpPr>
        <p:spPr>
          <a:xfrm>
            <a:off x="616640" y="2800980"/>
            <a:ext cx="2907792" cy="466344"/>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Wingdings" panose="05000000000000000000" pitchFamily="2" charset="2"/>
              <a:buNone/>
              <a:defRPr sz="2400" b="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IN" dirty="0"/>
          </a:p>
        </p:txBody>
      </p:sp>
      <p:sp>
        <p:nvSpPr>
          <p:cNvPr id="13" name="Text Placeholder 2">
            <a:extLst>
              <a:ext uri="{FF2B5EF4-FFF2-40B4-BE49-F238E27FC236}">
                <a16:creationId xmlns:a16="http://schemas.microsoft.com/office/drawing/2014/main" id="{415A0B68-A48A-5CD0-60AC-AEE4446200EA}"/>
              </a:ext>
            </a:extLst>
          </p:cNvPr>
          <p:cNvSpPr txBox="1">
            <a:spLocks/>
          </p:cNvSpPr>
          <p:nvPr/>
        </p:nvSpPr>
        <p:spPr>
          <a:xfrm>
            <a:off x="667512" y="2411826"/>
            <a:ext cx="2907792" cy="855498"/>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Wingdings" panose="05000000000000000000" pitchFamily="2" charset="2"/>
              <a:buNone/>
              <a:defRPr sz="2400" b="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000" dirty="0" err="1"/>
              <a:t>CLFLR.predict</a:t>
            </a:r>
            <a:r>
              <a:rPr lang="en-US" sz="1000" dirty="0"/>
              <a:t>(</a:t>
            </a:r>
            <a:r>
              <a:rPr lang="en-US" sz="1000" dirty="0" err="1"/>
              <a:t>X_test</a:t>
            </a:r>
            <a:r>
              <a:rPr lang="en-US" sz="1000" dirty="0"/>
              <a:t>)</a:t>
            </a:r>
            <a:endParaRPr lang="en-IN" sz="1000" dirty="0"/>
          </a:p>
        </p:txBody>
      </p:sp>
      <p:sp>
        <p:nvSpPr>
          <p:cNvPr id="17" name="Text Placeholder 4">
            <a:extLst>
              <a:ext uri="{FF2B5EF4-FFF2-40B4-BE49-F238E27FC236}">
                <a16:creationId xmlns:a16="http://schemas.microsoft.com/office/drawing/2014/main" id="{591CAFE6-CCE1-6BBD-9A6C-115C7686D427}"/>
              </a:ext>
            </a:extLst>
          </p:cNvPr>
          <p:cNvSpPr txBox="1">
            <a:spLocks/>
          </p:cNvSpPr>
          <p:nvPr/>
        </p:nvSpPr>
        <p:spPr>
          <a:xfrm>
            <a:off x="4547937" y="4233436"/>
            <a:ext cx="5951621" cy="466344"/>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Wingdings" panose="05000000000000000000" pitchFamily="2" charset="2"/>
              <a:buNone/>
              <a:defRPr sz="2400" b="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t>MSEOD = </a:t>
            </a:r>
            <a:r>
              <a:rPr lang="en-US" sz="1200" dirty="0" err="1"/>
              <a:t>mean_squared_error</a:t>
            </a:r>
            <a:r>
              <a:rPr lang="en-US" sz="1200" dirty="0"/>
              <a:t>(</a:t>
            </a:r>
            <a:r>
              <a:rPr lang="en-US" sz="1200" dirty="0" err="1"/>
              <a:t>CLFLR.predict</a:t>
            </a:r>
            <a:r>
              <a:rPr lang="en-US" sz="1200" dirty="0"/>
              <a:t>(</a:t>
            </a:r>
            <a:r>
              <a:rPr lang="en-US" sz="1200" dirty="0" err="1"/>
              <a:t>X_test</a:t>
            </a:r>
            <a:r>
              <a:rPr lang="en-US" sz="1200" dirty="0"/>
              <a:t>),</a:t>
            </a:r>
            <a:r>
              <a:rPr lang="en-US" sz="1200" dirty="0" err="1"/>
              <a:t>y_test</a:t>
            </a:r>
            <a:r>
              <a:rPr lang="en-US" sz="1200" dirty="0"/>
              <a:t>)</a:t>
            </a:r>
          </a:p>
          <a:p>
            <a:r>
              <a:rPr lang="en-US" sz="1200" dirty="0"/>
              <a:t>print("Mean squared error:", MSEOD)</a:t>
            </a:r>
            <a:endParaRPr lang="en-IN" sz="1200" dirty="0"/>
          </a:p>
        </p:txBody>
      </p:sp>
      <p:pic>
        <p:nvPicPr>
          <p:cNvPr id="11" name="Content Placeholder 10">
            <a:extLst>
              <a:ext uri="{FF2B5EF4-FFF2-40B4-BE49-F238E27FC236}">
                <a16:creationId xmlns:a16="http://schemas.microsoft.com/office/drawing/2014/main" id="{CDDB4C48-6F76-D63C-C8CB-567767B73B32}"/>
              </a:ext>
            </a:extLst>
          </p:cNvPr>
          <p:cNvPicPr>
            <a:picLocks noGrp="1" noChangeAspect="1"/>
          </p:cNvPicPr>
          <p:nvPr>
            <p:ph idx="1"/>
          </p:nvPr>
        </p:nvPicPr>
        <p:blipFill>
          <a:blip r:embed="rId2"/>
          <a:stretch>
            <a:fillRect/>
          </a:stretch>
        </p:blipFill>
        <p:spPr>
          <a:xfrm>
            <a:off x="5646821" y="1124601"/>
            <a:ext cx="3962400" cy="2605187"/>
          </a:xfrm>
        </p:spPr>
      </p:pic>
      <p:sp>
        <p:nvSpPr>
          <p:cNvPr id="14" name="Text Placeholder 4">
            <a:extLst>
              <a:ext uri="{FF2B5EF4-FFF2-40B4-BE49-F238E27FC236}">
                <a16:creationId xmlns:a16="http://schemas.microsoft.com/office/drawing/2014/main" id="{8B961E9A-11E6-159C-C929-AD77B1556545}"/>
              </a:ext>
            </a:extLst>
          </p:cNvPr>
          <p:cNvSpPr txBox="1">
            <a:spLocks/>
          </p:cNvSpPr>
          <p:nvPr/>
        </p:nvSpPr>
        <p:spPr>
          <a:xfrm>
            <a:off x="585216" y="5271394"/>
            <a:ext cx="2907792" cy="466344"/>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Wingdings" panose="05000000000000000000" pitchFamily="2" charset="2"/>
              <a:buNone/>
              <a:defRPr sz="2400" b="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a:t>R SQUARED ERROR</a:t>
            </a:r>
            <a:endParaRPr lang="en-IN" sz="1800" dirty="0"/>
          </a:p>
        </p:txBody>
      </p:sp>
      <p:sp>
        <p:nvSpPr>
          <p:cNvPr id="20" name="Text Placeholder 4">
            <a:extLst>
              <a:ext uri="{FF2B5EF4-FFF2-40B4-BE49-F238E27FC236}">
                <a16:creationId xmlns:a16="http://schemas.microsoft.com/office/drawing/2014/main" id="{D759E095-08BC-0838-88D8-A9868E15C90A}"/>
              </a:ext>
            </a:extLst>
          </p:cNvPr>
          <p:cNvSpPr txBox="1">
            <a:spLocks/>
          </p:cNvSpPr>
          <p:nvPr/>
        </p:nvSpPr>
        <p:spPr>
          <a:xfrm>
            <a:off x="4652211" y="5217235"/>
            <a:ext cx="5117431" cy="466344"/>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Wingdings" panose="05000000000000000000" pitchFamily="2" charset="2"/>
              <a:buNone/>
              <a:defRPr sz="2400" b="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t>RSQES = r2_score(</a:t>
            </a:r>
            <a:r>
              <a:rPr lang="en-US" sz="1200" dirty="0" err="1"/>
              <a:t>CLFLR.predict</a:t>
            </a:r>
            <a:r>
              <a:rPr lang="en-US" sz="1200" dirty="0"/>
              <a:t>(</a:t>
            </a:r>
            <a:r>
              <a:rPr lang="en-US" sz="1200" dirty="0" err="1"/>
              <a:t>X_test</a:t>
            </a:r>
            <a:r>
              <a:rPr lang="en-US" sz="1200" dirty="0"/>
              <a:t>),</a:t>
            </a:r>
            <a:r>
              <a:rPr lang="en-US" sz="1200" dirty="0" err="1"/>
              <a:t>y_test</a:t>
            </a:r>
            <a:r>
              <a:rPr lang="en-US" sz="1200" dirty="0"/>
              <a:t>)</a:t>
            </a:r>
          </a:p>
          <a:p>
            <a:r>
              <a:rPr lang="en-US" sz="1200" dirty="0"/>
              <a:t>print("R squared error:", RSQES)</a:t>
            </a:r>
            <a:endParaRPr lang="en-IN" sz="1200" dirty="0"/>
          </a:p>
        </p:txBody>
      </p:sp>
    </p:spTree>
    <p:extLst>
      <p:ext uri="{BB962C8B-B14F-4D97-AF65-F5344CB8AC3E}">
        <p14:creationId xmlns:p14="http://schemas.microsoft.com/office/powerpoint/2010/main" val="1493736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AEB5D-C504-369F-0181-B4054907684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7B09CBDF-8587-28A0-CAD5-7A42FF72228C}"/>
              </a:ext>
            </a:extLst>
          </p:cNvPr>
          <p:cNvSpPr>
            <a:spLocks noGrp="1"/>
          </p:cNvSpPr>
          <p:nvPr>
            <p:ph idx="1"/>
          </p:nvPr>
        </p:nvSpPr>
        <p:spPr/>
        <p:txBody>
          <a:bodyPr/>
          <a:lstStyle/>
          <a:p>
            <a:r>
              <a:rPr lang="en-US" dirty="0"/>
              <a:t>This analysis on the supermarket sales data gives us the insight about all the customers belonging from different cities like the product lines ,quantity of product they are interested in buying . This in-depth analysis help us understand the sales trend &amp; customer behavior. we can gain insights into which products are selling the most, what factors influence sales, and which customers are the most valuable</a:t>
            </a:r>
          </a:p>
        </p:txBody>
      </p:sp>
      <p:sp>
        <p:nvSpPr>
          <p:cNvPr id="8" name="Slide Number Placeholder 7">
            <a:extLst>
              <a:ext uri="{FF2B5EF4-FFF2-40B4-BE49-F238E27FC236}">
                <a16:creationId xmlns:a16="http://schemas.microsoft.com/office/drawing/2014/main" id="{9A841990-F92B-71BE-C206-FC1157F6592B}"/>
              </a:ext>
            </a:extLst>
          </p:cNvPr>
          <p:cNvSpPr>
            <a:spLocks noGrp="1"/>
          </p:cNvSpPr>
          <p:nvPr>
            <p:ph type="sldNum" sz="quarter" idx="12"/>
          </p:nvPr>
        </p:nvSpPr>
        <p:spPr/>
        <p:txBody>
          <a:bodyPr/>
          <a:lstStyle/>
          <a:p>
            <a:fld id="{84D792B7-0397-C047-AE12-1A03F7E3DC83}" type="slidenum">
              <a:rPr lang="en-US" smtClean="0"/>
              <a:t>12</a:t>
            </a:fld>
            <a:endParaRPr lang="en-US" dirty="0"/>
          </a:p>
        </p:txBody>
      </p:sp>
      <p:sp>
        <p:nvSpPr>
          <p:cNvPr id="7" name="Footer Placeholder 6">
            <a:extLst>
              <a:ext uri="{FF2B5EF4-FFF2-40B4-BE49-F238E27FC236}">
                <a16:creationId xmlns:a16="http://schemas.microsoft.com/office/drawing/2014/main" id="{55086353-5676-19E6-895A-6E5719BD8B35}"/>
              </a:ext>
            </a:extLst>
          </p:cNvPr>
          <p:cNvSpPr>
            <a:spLocks noGrp="1"/>
          </p:cNvSpPr>
          <p:nvPr>
            <p:ph type="ftr" sz="quarter" idx="11"/>
          </p:nvPr>
        </p:nvSpPr>
        <p:spPr/>
        <p:txBody>
          <a:bodyPr/>
          <a:lstStyle/>
          <a:p>
            <a:r>
              <a:rPr lang="en-US"/>
              <a:t>presentation title</a:t>
            </a:r>
            <a:endParaRPr lang="en-US" dirty="0"/>
          </a:p>
        </p:txBody>
      </p:sp>
      <p:sp>
        <p:nvSpPr>
          <p:cNvPr id="6" name="Date Placeholder 5">
            <a:extLst>
              <a:ext uri="{FF2B5EF4-FFF2-40B4-BE49-F238E27FC236}">
                <a16:creationId xmlns:a16="http://schemas.microsoft.com/office/drawing/2014/main" id="{C7AC2FFE-50C5-9217-F17B-6F445151A7FD}"/>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3553386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D8761-2537-7A8E-AAF5-0200BA27447A}"/>
              </a:ext>
            </a:extLst>
          </p:cNvPr>
          <p:cNvSpPr>
            <a:spLocks noGrp="1"/>
          </p:cNvSpPr>
          <p:nvPr>
            <p:ph type="title"/>
          </p:nvPr>
        </p:nvSpPr>
        <p:spPr/>
        <p:txBody>
          <a:bodyPr/>
          <a:lstStyle/>
          <a:p>
            <a:r>
              <a:rPr lang="en-US" dirty="0"/>
              <a:t>THANK YOU</a:t>
            </a:r>
          </a:p>
        </p:txBody>
      </p:sp>
      <p:pic>
        <p:nvPicPr>
          <p:cNvPr id="8" name="Picture Placeholder 7" descr="City steps">
            <a:extLst>
              <a:ext uri="{FF2B5EF4-FFF2-40B4-BE49-F238E27FC236}">
                <a16:creationId xmlns:a16="http://schemas.microsoft.com/office/drawing/2014/main" id="{3E013DA2-B732-4592-2541-5EA872C21604}"/>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colorTemperature colorTemp="7078"/>
                    </a14:imgEffect>
                    <a14:imgEffect>
                      <a14:brightnessContrast bright="-14000" contrast="-3000"/>
                    </a14:imgEffect>
                  </a14:imgLayer>
                </a14:imgProps>
              </a:ext>
            </a:extLst>
          </a:blip>
          <a:srcRect t="81" b="81"/>
          <a:stretch/>
        </p:blipFill>
        <p:spPr/>
      </p:pic>
    </p:spTree>
    <p:extLst>
      <p:ext uri="{BB962C8B-B14F-4D97-AF65-F5344CB8AC3E}">
        <p14:creationId xmlns:p14="http://schemas.microsoft.com/office/powerpoint/2010/main" val="1625759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BBD9FBF-BDEA-E2A9-5AC0-F365EF1CA195}"/>
              </a:ext>
            </a:extLst>
          </p:cNvPr>
          <p:cNvSpPr>
            <a:spLocks noGrp="1"/>
          </p:cNvSpPr>
          <p:nvPr>
            <p:ph type="title"/>
          </p:nvPr>
        </p:nvSpPr>
        <p:spPr/>
        <p:txBody>
          <a:bodyPr/>
          <a:lstStyle/>
          <a:p>
            <a:r>
              <a:rPr lang="en-US" sz="4000" dirty="0"/>
              <a:t>Project goals</a:t>
            </a:r>
          </a:p>
        </p:txBody>
      </p:sp>
      <p:pic>
        <p:nvPicPr>
          <p:cNvPr id="6" name="Picture Placeholder 5" descr="Lisbon rooftops">
            <a:extLst>
              <a:ext uri="{FF2B5EF4-FFF2-40B4-BE49-F238E27FC236}">
                <a16:creationId xmlns:a16="http://schemas.microsoft.com/office/drawing/2014/main" id="{51A06734-9234-687F-E232-56B8B04C890F}"/>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colorTemperature colorTemp="8162"/>
                    </a14:imgEffect>
                    <a14:imgEffect>
                      <a14:saturation sat="135000"/>
                    </a14:imgEffect>
                    <a14:imgEffect>
                      <a14:brightnessContrast bright="-14000" contrast="-38000"/>
                    </a14:imgEffect>
                  </a14:imgLayer>
                </a14:imgProps>
              </a:ext>
            </a:extLst>
          </a:blip>
          <a:srcRect l="35" r="35"/>
          <a:stretch/>
        </p:blipFill>
        <p:spPr/>
      </p:pic>
      <p:graphicFrame>
        <p:nvGraphicFramePr>
          <p:cNvPr id="11" name="Table 11">
            <a:extLst>
              <a:ext uri="{FF2B5EF4-FFF2-40B4-BE49-F238E27FC236}">
                <a16:creationId xmlns:a16="http://schemas.microsoft.com/office/drawing/2014/main" id="{0B69E8E6-9D16-D9E3-B5C1-6F6E6588BF6A}"/>
              </a:ext>
            </a:extLst>
          </p:cNvPr>
          <p:cNvGraphicFramePr>
            <a:graphicFrameLocks noGrp="1"/>
          </p:cNvGraphicFramePr>
          <p:nvPr>
            <p:ph idx="1"/>
            <p:extLst>
              <p:ext uri="{D42A27DB-BD31-4B8C-83A1-F6EECF244321}">
                <p14:modId xmlns:p14="http://schemas.microsoft.com/office/powerpoint/2010/main" val="2383960107"/>
              </p:ext>
            </p:extLst>
          </p:nvPr>
        </p:nvGraphicFramePr>
        <p:xfrm>
          <a:off x="4856163" y="2212975"/>
          <a:ext cx="7335836" cy="4645025"/>
        </p:xfrm>
        <a:graphic>
          <a:graphicData uri="http://schemas.openxmlformats.org/drawingml/2006/table">
            <a:tbl>
              <a:tblPr firstRow="1" bandRow="1"/>
              <a:tblGrid>
                <a:gridCol w="797877">
                  <a:extLst>
                    <a:ext uri="{9D8B030D-6E8A-4147-A177-3AD203B41FA5}">
                      <a16:colId xmlns:a16="http://schemas.microsoft.com/office/drawing/2014/main" val="1680321436"/>
                    </a:ext>
                  </a:extLst>
                </a:gridCol>
                <a:gridCol w="6537959">
                  <a:extLst>
                    <a:ext uri="{9D8B030D-6E8A-4147-A177-3AD203B41FA5}">
                      <a16:colId xmlns:a16="http://schemas.microsoft.com/office/drawing/2014/main" val="1621479666"/>
                    </a:ext>
                  </a:extLst>
                </a:gridCol>
              </a:tblGrid>
              <a:tr h="929005">
                <a:tc>
                  <a:txBody>
                    <a:bodyPr/>
                    <a:lstStyle/>
                    <a:p>
                      <a:pPr algn="ctr"/>
                      <a:r>
                        <a:rPr lang="en-US" sz="2400" dirty="0">
                          <a:latin typeface="+mj-lt"/>
                        </a:rPr>
                        <a:t>1</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panose="020F0502020204030204" pitchFamily="34" charset="0"/>
                          <a:cs typeface="Felix Titling" panose="020F0502020204030204" pitchFamily="34" charset="0"/>
                        </a:rPr>
                        <a:t>Analyzing Dataset</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8244635"/>
                  </a:ext>
                </a:extLst>
              </a:tr>
              <a:tr h="929005">
                <a:tc>
                  <a:txBody>
                    <a:bodyPr/>
                    <a:lstStyle/>
                    <a:p>
                      <a:pPr algn="ctr"/>
                      <a:r>
                        <a:rPr lang="en-US" sz="2400" dirty="0">
                          <a:latin typeface="+mj-lt"/>
                        </a:rPr>
                        <a:t>2</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panose="020F0502020204030204" pitchFamily="34" charset="0"/>
                          <a:cs typeface="Felix Titling" panose="020F0502020204030204" pitchFamily="34" charset="0"/>
                        </a:rPr>
                        <a:t>Loading &amp; Filtration</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0913436"/>
                  </a:ext>
                </a:extLst>
              </a:tr>
              <a:tr h="929005">
                <a:tc>
                  <a:txBody>
                    <a:bodyPr/>
                    <a:lstStyle/>
                    <a:p>
                      <a:pPr algn="ctr"/>
                      <a:r>
                        <a:rPr lang="en-US" sz="2400" dirty="0">
                          <a:latin typeface="+mj-lt"/>
                        </a:rPr>
                        <a:t>3</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panose="020F0502020204030204" pitchFamily="34" charset="0"/>
                          <a:cs typeface="Felix Titling" panose="020F0502020204030204" pitchFamily="34" charset="0"/>
                        </a:rPr>
                        <a:t>Determining feature &amp; Target</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8392374"/>
                  </a:ext>
                </a:extLst>
              </a:tr>
              <a:tr h="929005">
                <a:tc>
                  <a:txBody>
                    <a:bodyPr/>
                    <a:lstStyle/>
                    <a:p>
                      <a:pPr algn="ctr"/>
                      <a:r>
                        <a:rPr lang="en-US" sz="2400" dirty="0">
                          <a:latin typeface="+mj-lt"/>
                        </a:rPr>
                        <a:t>4</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panose="020F0502020204030204" pitchFamily="34" charset="0"/>
                          <a:cs typeface="Felix Titling" panose="020F0502020204030204" pitchFamily="34" charset="0"/>
                        </a:rPr>
                        <a:t>Executing Encoding techniques</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282632"/>
                  </a:ext>
                </a:extLst>
              </a:tr>
              <a:tr h="929005">
                <a:tc>
                  <a:txBody>
                    <a:bodyPr/>
                    <a:lstStyle/>
                    <a:p>
                      <a:pPr algn="ctr"/>
                      <a:r>
                        <a:rPr lang="en-US" sz="2400" dirty="0">
                          <a:latin typeface="+mj-lt"/>
                        </a:rPr>
                        <a:t>5</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panose="020F0502020204030204" pitchFamily="34" charset="0"/>
                          <a:cs typeface="Felix Titling" panose="020F0502020204030204" pitchFamily="34" charset="0"/>
                        </a:rPr>
                        <a:t>Finding the error</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612909531"/>
                  </a:ext>
                </a:extLst>
              </a:tr>
            </a:tbl>
          </a:graphicData>
        </a:graphic>
      </p:graphicFrame>
    </p:spTree>
    <p:extLst>
      <p:ext uri="{BB962C8B-B14F-4D97-AF65-F5344CB8AC3E}">
        <p14:creationId xmlns:p14="http://schemas.microsoft.com/office/powerpoint/2010/main" val="3701214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025BC-7A1A-3FAF-3BC0-13AF568A2A2E}"/>
              </a:ext>
            </a:extLst>
          </p:cNvPr>
          <p:cNvSpPr>
            <a:spLocks noGrp="1"/>
          </p:cNvSpPr>
          <p:nvPr>
            <p:ph type="title"/>
          </p:nvPr>
        </p:nvSpPr>
        <p:spPr/>
        <p:txBody>
          <a:bodyPr/>
          <a:lstStyle/>
          <a:p>
            <a:r>
              <a:rPr lang="en-US" dirty="0"/>
              <a:t>INTRODUCTION</a:t>
            </a:r>
          </a:p>
        </p:txBody>
      </p:sp>
      <p:pic>
        <p:nvPicPr>
          <p:cNvPr id="6" name="Picture Placeholder 5" descr="A statue">
            <a:extLst>
              <a:ext uri="{FF2B5EF4-FFF2-40B4-BE49-F238E27FC236}">
                <a16:creationId xmlns:a16="http://schemas.microsoft.com/office/drawing/2014/main" id="{E06013D7-A986-C5B1-63AC-31DEC6FB89F8}"/>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brightnessContrast bright="-10000"/>
                    </a14:imgEffect>
                  </a14:imgLayer>
                </a14:imgProps>
              </a:ext>
            </a:extLst>
          </a:blip>
          <a:srcRect l="222" r="222"/>
          <a:stretch/>
        </p:blipFill>
        <p:spPr/>
      </p:pic>
      <p:sp>
        <p:nvSpPr>
          <p:cNvPr id="4" name="Content Placeholder 3">
            <a:extLst>
              <a:ext uri="{FF2B5EF4-FFF2-40B4-BE49-F238E27FC236}">
                <a16:creationId xmlns:a16="http://schemas.microsoft.com/office/drawing/2014/main" id="{E752DFB8-B7A2-DE8A-3E38-FC3170612720}"/>
              </a:ext>
            </a:extLst>
          </p:cNvPr>
          <p:cNvSpPr>
            <a:spLocks noGrp="1"/>
          </p:cNvSpPr>
          <p:nvPr>
            <p:ph idx="1"/>
          </p:nvPr>
        </p:nvSpPr>
        <p:spPr>
          <a:xfrm>
            <a:off x="6497619" y="2971800"/>
            <a:ext cx="4370832" cy="2958075"/>
          </a:xfrm>
        </p:spPr>
        <p:txBody>
          <a:bodyPr/>
          <a:lstStyle/>
          <a:p>
            <a:r>
              <a:rPr lang="en-US" dirty="0"/>
              <a:t>In this project, we will be using Python to analyze the supermarket sales dataset. We will perform data cleaning, preprocessing, and exploratory data analysis to understand</a:t>
            </a:r>
          </a:p>
          <a:p>
            <a:r>
              <a:rPr lang="en-US" dirty="0"/>
              <a:t>the patterns and trends in the data. We will also create visualizations and reports to</a:t>
            </a:r>
          </a:p>
          <a:p>
            <a:r>
              <a:rPr lang="en-US" dirty="0"/>
              <a:t>present the data and gain insights</a:t>
            </a:r>
          </a:p>
        </p:txBody>
      </p:sp>
      <p:sp>
        <p:nvSpPr>
          <p:cNvPr id="11" name="Slide Number Placeholder 10">
            <a:extLst>
              <a:ext uri="{FF2B5EF4-FFF2-40B4-BE49-F238E27FC236}">
                <a16:creationId xmlns:a16="http://schemas.microsoft.com/office/drawing/2014/main" id="{3A127E98-F085-5A66-9D65-E2BAC77B0E66}"/>
              </a:ext>
            </a:extLst>
          </p:cNvPr>
          <p:cNvSpPr>
            <a:spLocks noGrp="1"/>
          </p:cNvSpPr>
          <p:nvPr>
            <p:ph type="sldNum" sz="quarter" idx="12"/>
          </p:nvPr>
        </p:nvSpPr>
        <p:spPr/>
        <p:txBody>
          <a:bodyPr/>
          <a:lstStyle/>
          <a:p>
            <a:fld id="{84D792B7-0397-C047-AE12-1A03F7E3DC83}" type="slidenum">
              <a:rPr lang="en-US" smtClean="0"/>
              <a:pPr/>
              <a:t>3</a:t>
            </a:fld>
            <a:endParaRPr lang="en-US" dirty="0"/>
          </a:p>
        </p:txBody>
      </p:sp>
      <p:sp>
        <p:nvSpPr>
          <p:cNvPr id="10" name="Footer Placeholder 9">
            <a:extLst>
              <a:ext uri="{FF2B5EF4-FFF2-40B4-BE49-F238E27FC236}">
                <a16:creationId xmlns:a16="http://schemas.microsoft.com/office/drawing/2014/main" id="{C90F9375-7D60-5547-02DC-A2AF4BE09B30}"/>
              </a:ext>
            </a:extLst>
          </p:cNvPr>
          <p:cNvSpPr>
            <a:spLocks noGrp="1"/>
          </p:cNvSpPr>
          <p:nvPr>
            <p:ph type="ftr" sz="quarter" idx="11"/>
          </p:nvPr>
        </p:nvSpPr>
        <p:spPr/>
        <p:txBody>
          <a:bodyPr/>
          <a:lstStyle/>
          <a:p>
            <a:r>
              <a:rPr lang="en-US"/>
              <a:t>presentation title</a:t>
            </a:r>
            <a:endParaRPr lang="en-US" dirty="0"/>
          </a:p>
        </p:txBody>
      </p:sp>
      <p:sp>
        <p:nvSpPr>
          <p:cNvPr id="9" name="Date Placeholder 8">
            <a:extLst>
              <a:ext uri="{FF2B5EF4-FFF2-40B4-BE49-F238E27FC236}">
                <a16:creationId xmlns:a16="http://schemas.microsoft.com/office/drawing/2014/main" id="{5AF93863-763B-590D-9D57-2E4C5A8E97A8}"/>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3168852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row of white marble pillars">
            <a:extLst>
              <a:ext uri="{FF2B5EF4-FFF2-40B4-BE49-F238E27FC236}">
                <a16:creationId xmlns:a16="http://schemas.microsoft.com/office/drawing/2014/main" id="{515BB532-51DF-321C-7800-6827120DB45C}"/>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colorTemperature colorTemp="7980"/>
                    </a14:imgEffect>
                    <a14:imgEffect>
                      <a14:saturation sat="45000"/>
                    </a14:imgEffect>
                    <a14:imgEffect>
                      <a14:brightnessContrast bright="-67000" contrast="-41000"/>
                    </a14:imgEffect>
                  </a14:imgLayer>
                </a14:imgProps>
              </a:ext>
            </a:extLst>
          </a:blip>
          <a:srcRect/>
          <a:stretch/>
        </p:blipFill>
        <p:spPr/>
      </p:pic>
      <p:sp>
        <p:nvSpPr>
          <p:cNvPr id="3" name="Title 2">
            <a:extLst>
              <a:ext uri="{FF2B5EF4-FFF2-40B4-BE49-F238E27FC236}">
                <a16:creationId xmlns:a16="http://schemas.microsoft.com/office/drawing/2014/main" id="{A25B87C0-1FA0-EABB-EF67-261E89409AB6}"/>
              </a:ext>
            </a:extLst>
          </p:cNvPr>
          <p:cNvSpPr>
            <a:spLocks noGrp="1"/>
          </p:cNvSpPr>
          <p:nvPr>
            <p:ph type="title"/>
          </p:nvPr>
        </p:nvSpPr>
        <p:spPr/>
        <p:txBody>
          <a:bodyPr/>
          <a:lstStyle/>
          <a:p>
            <a:r>
              <a:rPr lang="en-US" dirty="0"/>
              <a:t>Primary Goals</a:t>
            </a:r>
          </a:p>
        </p:txBody>
      </p:sp>
      <p:sp>
        <p:nvSpPr>
          <p:cNvPr id="4" name="Text Placeholder 3">
            <a:extLst>
              <a:ext uri="{FF2B5EF4-FFF2-40B4-BE49-F238E27FC236}">
                <a16:creationId xmlns:a16="http://schemas.microsoft.com/office/drawing/2014/main" id="{39AF711E-23B5-8216-7359-9690CF61DB82}"/>
              </a:ext>
            </a:extLst>
          </p:cNvPr>
          <p:cNvSpPr>
            <a:spLocks noGrp="1"/>
          </p:cNvSpPr>
          <p:nvPr>
            <p:ph type="body" idx="1"/>
          </p:nvPr>
        </p:nvSpPr>
        <p:spPr>
          <a:xfrm>
            <a:off x="6535479" y="5102352"/>
            <a:ext cx="3020001" cy="365760"/>
          </a:xfrm>
        </p:spPr>
        <p:txBody>
          <a:bodyPr/>
          <a:lstStyle/>
          <a:p>
            <a:r>
              <a:rPr lang="en-US" dirty="0"/>
              <a:t>Build A Prediction Machine</a:t>
            </a:r>
          </a:p>
        </p:txBody>
      </p:sp>
      <p:cxnSp>
        <p:nvCxnSpPr>
          <p:cNvPr id="8" name="Straight Connector 7">
            <a:extLst>
              <a:ext uri="{FF2B5EF4-FFF2-40B4-BE49-F238E27FC236}">
                <a16:creationId xmlns:a16="http://schemas.microsoft.com/office/drawing/2014/main" id="{F6371A21-ED92-D1B5-A557-2DD777A22027}"/>
              </a:ext>
              <a:ext uri="{C183D7F6-B498-43B3-948B-1728B52AA6E4}">
                <adec:decorative xmlns:adec="http://schemas.microsoft.com/office/drawing/2017/decorative" val="1"/>
              </a:ext>
            </a:extLst>
          </p:cNvPr>
          <p:cNvCxnSpPr>
            <a:cxnSpLocks/>
          </p:cNvCxnSpPr>
          <p:nvPr/>
        </p:nvCxnSpPr>
        <p:spPr>
          <a:xfrm>
            <a:off x="-12700" y="5282777"/>
            <a:ext cx="653547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FEEBC66-8A88-7748-D315-C8A4BDE779A2}"/>
              </a:ext>
              <a:ext uri="{C183D7F6-B498-43B3-948B-1728B52AA6E4}">
                <adec:decorative xmlns:adec="http://schemas.microsoft.com/office/drawing/2017/decorative" val="1"/>
              </a:ext>
            </a:extLst>
          </p:cNvPr>
          <p:cNvCxnSpPr>
            <a:cxnSpLocks/>
          </p:cNvCxnSpPr>
          <p:nvPr/>
        </p:nvCxnSpPr>
        <p:spPr>
          <a:xfrm>
            <a:off x="9696893" y="5282777"/>
            <a:ext cx="249510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336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008789-8D5C-35C3-4116-40899E785E62}"/>
              </a:ext>
            </a:extLst>
          </p:cNvPr>
          <p:cNvSpPr>
            <a:spLocks noGrp="1"/>
          </p:cNvSpPr>
          <p:nvPr>
            <p:ph type="title"/>
          </p:nvPr>
        </p:nvSpPr>
        <p:spPr/>
        <p:txBody>
          <a:bodyPr/>
          <a:lstStyle/>
          <a:p>
            <a:r>
              <a:rPr lang="en-US"/>
              <a:t>PROJECT PLANS</a:t>
            </a:r>
            <a:endParaRPr lang="en-US" dirty="0"/>
          </a:p>
        </p:txBody>
      </p:sp>
      <p:pic>
        <p:nvPicPr>
          <p:cNvPr id="30" name="Picture Placeholder 29" descr="Proposal at Taj Mahal">
            <a:extLst>
              <a:ext uri="{FF2B5EF4-FFF2-40B4-BE49-F238E27FC236}">
                <a16:creationId xmlns:a16="http://schemas.microsoft.com/office/drawing/2014/main" id="{728E0D4F-725A-30CD-A267-9D3F60BA364F}"/>
              </a:ext>
            </a:extLst>
          </p:cNvPr>
          <p:cNvPicPr>
            <a:picLocks noGrp="1" noChangeAspect="1"/>
          </p:cNvPicPr>
          <p:nvPr>
            <p:ph type="pic" sz="quarter" idx="20"/>
          </p:nvPr>
        </p:nvPicPr>
        <p:blipFill rotWithShape="1">
          <a:blip r:embed="rId2"/>
          <a:srcRect l="203" r="203"/>
          <a:stretch/>
        </p:blipFill>
        <p:spPr/>
      </p:pic>
      <p:sp>
        <p:nvSpPr>
          <p:cNvPr id="28" name="Text Placeholder 27">
            <a:extLst>
              <a:ext uri="{FF2B5EF4-FFF2-40B4-BE49-F238E27FC236}">
                <a16:creationId xmlns:a16="http://schemas.microsoft.com/office/drawing/2014/main" id="{591EEFEC-79B8-34B1-A486-E13D8CB1D3C6}"/>
              </a:ext>
            </a:extLst>
          </p:cNvPr>
          <p:cNvSpPr>
            <a:spLocks noGrp="1"/>
          </p:cNvSpPr>
          <p:nvPr>
            <p:ph type="body" sz="quarter" idx="27"/>
          </p:nvPr>
        </p:nvSpPr>
        <p:spPr/>
        <p:txBody>
          <a:bodyPr/>
          <a:lstStyle/>
          <a:p>
            <a:r>
              <a:rPr lang="en-US" dirty="0"/>
              <a:t>1</a:t>
            </a:r>
          </a:p>
        </p:txBody>
      </p:sp>
      <p:sp>
        <p:nvSpPr>
          <p:cNvPr id="23" name="Text Placeholder 22">
            <a:extLst>
              <a:ext uri="{FF2B5EF4-FFF2-40B4-BE49-F238E27FC236}">
                <a16:creationId xmlns:a16="http://schemas.microsoft.com/office/drawing/2014/main" id="{20410F17-64F4-CE1C-23DD-9D6AB5BCDFBB}"/>
              </a:ext>
            </a:extLst>
          </p:cNvPr>
          <p:cNvSpPr>
            <a:spLocks noGrp="1"/>
          </p:cNvSpPr>
          <p:nvPr>
            <p:ph type="body" sz="quarter" idx="22"/>
          </p:nvPr>
        </p:nvSpPr>
        <p:spPr/>
        <p:txBody>
          <a:bodyPr/>
          <a:lstStyle/>
          <a:p>
            <a:r>
              <a:rPr lang="en-US" dirty="0"/>
              <a:t>LOAD</a:t>
            </a:r>
          </a:p>
        </p:txBody>
      </p:sp>
      <p:sp>
        <p:nvSpPr>
          <p:cNvPr id="22" name="Content Placeholder 21">
            <a:extLst>
              <a:ext uri="{FF2B5EF4-FFF2-40B4-BE49-F238E27FC236}">
                <a16:creationId xmlns:a16="http://schemas.microsoft.com/office/drawing/2014/main" id="{89A8F527-A476-D33C-5292-F9F968A8DCB8}"/>
              </a:ext>
            </a:extLst>
          </p:cNvPr>
          <p:cNvSpPr>
            <a:spLocks noGrp="1"/>
          </p:cNvSpPr>
          <p:nvPr>
            <p:ph idx="21"/>
          </p:nvPr>
        </p:nvSpPr>
        <p:spPr/>
        <p:txBody>
          <a:bodyPr/>
          <a:lstStyle/>
          <a:p>
            <a:r>
              <a:rPr lang="en-US" dirty="0"/>
              <a:t>Load CSV into Python</a:t>
            </a:r>
          </a:p>
          <a:p>
            <a:endParaRPr lang="en-US" dirty="0"/>
          </a:p>
        </p:txBody>
      </p:sp>
      <p:sp>
        <p:nvSpPr>
          <p:cNvPr id="15" name="Text Placeholder 14">
            <a:extLst>
              <a:ext uri="{FF2B5EF4-FFF2-40B4-BE49-F238E27FC236}">
                <a16:creationId xmlns:a16="http://schemas.microsoft.com/office/drawing/2014/main" id="{04D4D02F-6C26-0504-EA3C-656C7E0E7951}"/>
              </a:ext>
            </a:extLst>
          </p:cNvPr>
          <p:cNvSpPr>
            <a:spLocks noGrp="1"/>
          </p:cNvSpPr>
          <p:nvPr>
            <p:ph type="body" sz="quarter" idx="14"/>
          </p:nvPr>
        </p:nvSpPr>
        <p:spPr/>
        <p:txBody>
          <a:bodyPr/>
          <a:lstStyle/>
          <a:p>
            <a:r>
              <a:rPr lang="en-US" dirty="0"/>
              <a:t>Pre Process</a:t>
            </a:r>
          </a:p>
        </p:txBody>
      </p:sp>
      <p:sp>
        <p:nvSpPr>
          <p:cNvPr id="14" name="Content Placeholder 13">
            <a:extLst>
              <a:ext uri="{FF2B5EF4-FFF2-40B4-BE49-F238E27FC236}">
                <a16:creationId xmlns:a16="http://schemas.microsoft.com/office/drawing/2014/main" id="{87A81DEE-36A8-8E83-7586-77EF3AA44492}"/>
              </a:ext>
            </a:extLst>
          </p:cNvPr>
          <p:cNvSpPr>
            <a:spLocks noGrp="1"/>
          </p:cNvSpPr>
          <p:nvPr>
            <p:ph idx="13"/>
          </p:nvPr>
        </p:nvSpPr>
        <p:spPr/>
        <p:txBody>
          <a:bodyPr/>
          <a:lstStyle/>
          <a:p>
            <a:r>
              <a:rPr lang="en-US" dirty="0"/>
              <a:t>Removing Nans &amp; Errors</a:t>
            </a:r>
          </a:p>
          <a:p>
            <a:endParaRPr lang="en-US" dirty="0"/>
          </a:p>
        </p:txBody>
      </p:sp>
      <p:sp>
        <p:nvSpPr>
          <p:cNvPr id="26" name="Text Placeholder 25">
            <a:extLst>
              <a:ext uri="{FF2B5EF4-FFF2-40B4-BE49-F238E27FC236}">
                <a16:creationId xmlns:a16="http://schemas.microsoft.com/office/drawing/2014/main" id="{166BCC44-E426-778C-0072-2404FC596857}"/>
              </a:ext>
            </a:extLst>
          </p:cNvPr>
          <p:cNvSpPr>
            <a:spLocks noGrp="1"/>
          </p:cNvSpPr>
          <p:nvPr>
            <p:ph type="body" sz="quarter" idx="25"/>
          </p:nvPr>
        </p:nvSpPr>
        <p:spPr/>
        <p:txBody>
          <a:bodyPr/>
          <a:lstStyle/>
          <a:p>
            <a:r>
              <a:rPr lang="en-US" dirty="0"/>
              <a:t>2</a:t>
            </a:r>
          </a:p>
        </p:txBody>
      </p:sp>
      <p:sp>
        <p:nvSpPr>
          <p:cNvPr id="19" name="Text Placeholder 18">
            <a:extLst>
              <a:ext uri="{FF2B5EF4-FFF2-40B4-BE49-F238E27FC236}">
                <a16:creationId xmlns:a16="http://schemas.microsoft.com/office/drawing/2014/main" id="{A2FFF066-0D5B-A2B5-4C1C-3456E8FD17CD}"/>
              </a:ext>
            </a:extLst>
          </p:cNvPr>
          <p:cNvSpPr>
            <a:spLocks noGrp="1"/>
          </p:cNvSpPr>
          <p:nvPr>
            <p:ph type="body" sz="quarter" idx="18"/>
          </p:nvPr>
        </p:nvSpPr>
        <p:spPr/>
        <p:txBody>
          <a:bodyPr/>
          <a:lstStyle/>
          <a:p>
            <a:r>
              <a:rPr lang="en-US" dirty="0"/>
              <a:t>Splitting</a:t>
            </a:r>
          </a:p>
        </p:txBody>
      </p:sp>
      <p:sp>
        <p:nvSpPr>
          <p:cNvPr id="18" name="Content Placeholder 17">
            <a:extLst>
              <a:ext uri="{FF2B5EF4-FFF2-40B4-BE49-F238E27FC236}">
                <a16:creationId xmlns:a16="http://schemas.microsoft.com/office/drawing/2014/main" id="{420E684B-901E-703B-0B33-8BAA174DCF44}"/>
              </a:ext>
            </a:extLst>
          </p:cNvPr>
          <p:cNvSpPr>
            <a:spLocks noGrp="1"/>
          </p:cNvSpPr>
          <p:nvPr>
            <p:ph idx="17"/>
          </p:nvPr>
        </p:nvSpPr>
        <p:spPr/>
        <p:txBody>
          <a:bodyPr/>
          <a:lstStyle/>
          <a:p>
            <a:r>
              <a:rPr lang="en-US" dirty="0"/>
              <a:t>Splitting the data into training and testing</a:t>
            </a:r>
          </a:p>
          <a:p>
            <a:endParaRPr lang="en-US" dirty="0"/>
          </a:p>
        </p:txBody>
      </p:sp>
      <p:sp>
        <p:nvSpPr>
          <p:cNvPr id="27" name="Text Placeholder 26">
            <a:extLst>
              <a:ext uri="{FF2B5EF4-FFF2-40B4-BE49-F238E27FC236}">
                <a16:creationId xmlns:a16="http://schemas.microsoft.com/office/drawing/2014/main" id="{3A18FB64-03FF-94A9-83EA-3239585DA9F8}"/>
              </a:ext>
            </a:extLst>
          </p:cNvPr>
          <p:cNvSpPr>
            <a:spLocks noGrp="1"/>
          </p:cNvSpPr>
          <p:nvPr>
            <p:ph type="body" sz="quarter" idx="26"/>
          </p:nvPr>
        </p:nvSpPr>
        <p:spPr/>
        <p:txBody>
          <a:bodyPr/>
          <a:lstStyle/>
          <a:p>
            <a:r>
              <a:rPr lang="en-US" dirty="0"/>
              <a:t>3</a:t>
            </a:r>
          </a:p>
        </p:txBody>
      </p:sp>
      <p:sp>
        <p:nvSpPr>
          <p:cNvPr id="16" name="Text Placeholder 15">
            <a:extLst>
              <a:ext uri="{FF2B5EF4-FFF2-40B4-BE49-F238E27FC236}">
                <a16:creationId xmlns:a16="http://schemas.microsoft.com/office/drawing/2014/main" id="{B46A68C5-625F-D2FB-7C49-18EA59AE9186}"/>
              </a:ext>
            </a:extLst>
          </p:cNvPr>
          <p:cNvSpPr>
            <a:spLocks noGrp="1"/>
          </p:cNvSpPr>
          <p:nvPr>
            <p:ph type="body" sz="quarter" idx="15"/>
          </p:nvPr>
        </p:nvSpPr>
        <p:spPr/>
        <p:txBody>
          <a:bodyPr/>
          <a:lstStyle/>
          <a:p>
            <a:r>
              <a:rPr lang="en-US" dirty="0"/>
              <a:t>Predict</a:t>
            </a:r>
          </a:p>
        </p:txBody>
      </p:sp>
      <p:sp>
        <p:nvSpPr>
          <p:cNvPr id="13" name="Content Placeholder 12">
            <a:extLst>
              <a:ext uri="{FF2B5EF4-FFF2-40B4-BE49-F238E27FC236}">
                <a16:creationId xmlns:a16="http://schemas.microsoft.com/office/drawing/2014/main" id="{40957F64-81E7-85C4-C3BA-C0E4733187CF}"/>
              </a:ext>
            </a:extLst>
          </p:cNvPr>
          <p:cNvSpPr>
            <a:spLocks noGrp="1"/>
          </p:cNvSpPr>
          <p:nvPr>
            <p:ph idx="1"/>
          </p:nvPr>
        </p:nvSpPr>
        <p:spPr/>
        <p:txBody>
          <a:bodyPr/>
          <a:lstStyle/>
          <a:p>
            <a:r>
              <a:rPr lang="en-US" dirty="0"/>
              <a:t>Predict with the help of training and testing data</a:t>
            </a:r>
          </a:p>
          <a:p>
            <a:endParaRPr lang="en-US" dirty="0"/>
          </a:p>
        </p:txBody>
      </p:sp>
      <p:sp>
        <p:nvSpPr>
          <p:cNvPr id="24" name="Text Placeholder 23">
            <a:extLst>
              <a:ext uri="{FF2B5EF4-FFF2-40B4-BE49-F238E27FC236}">
                <a16:creationId xmlns:a16="http://schemas.microsoft.com/office/drawing/2014/main" id="{BFCE275E-DEC7-8BE6-16C8-BF6EC3D71708}"/>
              </a:ext>
            </a:extLst>
          </p:cNvPr>
          <p:cNvSpPr>
            <a:spLocks noGrp="1"/>
          </p:cNvSpPr>
          <p:nvPr>
            <p:ph type="body" sz="quarter" idx="23"/>
          </p:nvPr>
        </p:nvSpPr>
        <p:spPr/>
        <p:txBody>
          <a:bodyPr/>
          <a:lstStyle/>
          <a:p>
            <a:r>
              <a:rPr lang="en-US" dirty="0"/>
              <a:t>4</a:t>
            </a:r>
          </a:p>
        </p:txBody>
      </p:sp>
      <p:sp>
        <p:nvSpPr>
          <p:cNvPr id="20" name="Text Placeholder 19">
            <a:extLst>
              <a:ext uri="{FF2B5EF4-FFF2-40B4-BE49-F238E27FC236}">
                <a16:creationId xmlns:a16="http://schemas.microsoft.com/office/drawing/2014/main" id="{294EB24C-54F5-4058-6336-82E3D10E4353}"/>
              </a:ext>
            </a:extLst>
          </p:cNvPr>
          <p:cNvSpPr>
            <a:spLocks noGrp="1"/>
          </p:cNvSpPr>
          <p:nvPr>
            <p:ph type="body" sz="quarter" idx="19"/>
          </p:nvPr>
        </p:nvSpPr>
        <p:spPr/>
        <p:txBody>
          <a:bodyPr/>
          <a:lstStyle/>
          <a:p>
            <a:r>
              <a:rPr lang="en-US" sz="2000" dirty="0"/>
              <a:t>Error Handling</a:t>
            </a:r>
          </a:p>
        </p:txBody>
      </p:sp>
      <p:sp>
        <p:nvSpPr>
          <p:cNvPr id="17" name="Content Placeholder 16">
            <a:extLst>
              <a:ext uri="{FF2B5EF4-FFF2-40B4-BE49-F238E27FC236}">
                <a16:creationId xmlns:a16="http://schemas.microsoft.com/office/drawing/2014/main" id="{E43D535A-42E0-89A0-974B-6D70A6F7BFB0}"/>
              </a:ext>
            </a:extLst>
          </p:cNvPr>
          <p:cNvSpPr>
            <a:spLocks noGrp="1"/>
          </p:cNvSpPr>
          <p:nvPr>
            <p:ph idx="16"/>
          </p:nvPr>
        </p:nvSpPr>
        <p:spPr/>
        <p:txBody>
          <a:bodyPr/>
          <a:lstStyle/>
          <a:p>
            <a:r>
              <a:rPr lang="en-US" dirty="0"/>
              <a:t>Find Error Ratio &amp; Error Rate</a:t>
            </a:r>
          </a:p>
          <a:p>
            <a:endParaRPr lang="en-US" dirty="0"/>
          </a:p>
        </p:txBody>
      </p:sp>
      <p:sp>
        <p:nvSpPr>
          <p:cNvPr id="25" name="Text Placeholder 24">
            <a:extLst>
              <a:ext uri="{FF2B5EF4-FFF2-40B4-BE49-F238E27FC236}">
                <a16:creationId xmlns:a16="http://schemas.microsoft.com/office/drawing/2014/main" id="{EED55D36-A275-E604-BF57-9CF0376FA993}"/>
              </a:ext>
            </a:extLst>
          </p:cNvPr>
          <p:cNvSpPr>
            <a:spLocks noGrp="1"/>
          </p:cNvSpPr>
          <p:nvPr>
            <p:ph type="body" sz="quarter" idx="24"/>
          </p:nvPr>
        </p:nvSpPr>
        <p:spPr/>
        <p:txBody>
          <a:bodyPr/>
          <a:lstStyle/>
          <a:p>
            <a:r>
              <a:rPr lang="en-US" dirty="0"/>
              <a:t>5</a:t>
            </a:r>
          </a:p>
        </p:txBody>
      </p:sp>
      <p:sp>
        <p:nvSpPr>
          <p:cNvPr id="56" name="Slide Number Placeholder 55">
            <a:extLst>
              <a:ext uri="{FF2B5EF4-FFF2-40B4-BE49-F238E27FC236}">
                <a16:creationId xmlns:a16="http://schemas.microsoft.com/office/drawing/2014/main" id="{E5AABDF8-B356-3937-740C-BF125AAAF489}"/>
              </a:ext>
            </a:extLst>
          </p:cNvPr>
          <p:cNvSpPr>
            <a:spLocks noGrp="1"/>
          </p:cNvSpPr>
          <p:nvPr>
            <p:ph type="sldNum" sz="quarter" idx="12"/>
          </p:nvPr>
        </p:nvSpPr>
        <p:spPr/>
        <p:txBody>
          <a:bodyPr/>
          <a:lstStyle/>
          <a:p>
            <a:fld id="{84D792B7-0397-C047-AE12-1A03F7E3DC83}" type="slidenum">
              <a:rPr lang="en-US" smtClean="0"/>
              <a:t>5</a:t>
            </a:fld>
            <a:endParaRPr lang="en-US" dirty="0"/>
          </a:p>
        </p:txBody>
      </p:sp>
      <p:sp>
        <p:nvSpPr>
          <p:cNvPr id="55" name="Footer Placeholder 54">
            <a:extLst>
              <a:ext uri="{FF2B5EF4-FFF2-40B4-BE49-F238E27FC236}">
                <a16:creationId xmlns:a16="http://schemas.microsoft.com/office/drawing/2014/main" id="{25B37B19-234A-D79D-1288-7D8EF3995861}"/>
              </a:ext>
            </a:extLst>
          </p:cNvPr>
          <p:cNvSpPr>
            <a:spLocks noGrp="1"/>
          </p:cNvSpPr>
          <p:nvPr>
            <p:ph type="ftr" sz="quarter" idx="11"/>
          </p:nvPr>
        </p:nvSpPr>
        <p:spPr/>
        <p:txBody>
          <a:bodyPr/>
          <a:lstStyle/>
          <a:p>
            <a:r>
              <a:rPr lang="en-US"/>
              <a:t>presentation title</a:t>
            </a:r>
            <a:endParaRPr lang="en-US" dirty="0"/>
          </a:p>
        </p:txBody>
      </p:sp>
      <p:sp>
        <p:nvSpPr>
          <p:cNvPr id="54" name="Date Placeholder 53">
            <a:extLst>
              <a:ext uri="{FF2B5EF4-FFF2-40B4-BE49-F238E27FC236}">
                <a16:creationId xmlns:a16="http://schemas.microsoft.com/office/drawing/2014/main" id="{8AA90FFA-CF1B-1CB0-D5A3-80259E0C3CC8}"/>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1699596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DE614-BB1F-4FE6-28DD-8F89013593E5}"/>
              </a:ext>
            </a:extLst>
          </p:cNvPr>
          <p:cNvSpPr>
            <a:spLocks noGrp="1"/>
          </p:cNvSpPr>
          <p:nvPr>
            <p:ph type="title"/>
          </p:nvPr>
        </p:nvSpPr>
        <p:spPr/>
        <p:txBody>
          <a:bodyPr/>
          <a:lstStyle/>
          <a:p>
            <a:r>
              <a:rPr lang="en-US" sz="2800" dirty="0"/>
              <a:t>Libraries Used</a:t>
            </a:r>
          </a:p>
        </p:txBody>
      </p:sp>
      <p:pic>
        <p:nvPicPr>
          <p:cNvPr id="22" name="Picture Placeholder 21" descr="Connected outline">
            <a:extLst>
              <a:ext uri="{FF2B5EF4-FFF2-40B4-BE49-F238E27FC236}">
                <a16:creationId xmlns:a16="http://schemas.microsoft.com/office/drawing/2014/main" id="{1CCEEF0C-7137-AE61-A2B9-54E913872F4F}"/>
              </a:ext>
            </a:extLst>
          </p:cNvPr>
          <p:cNvPicPr>
            <a:picLocks noGrp="1" noChangeAspect="1"/>
          </p:cNvPicPr>
          <p:nvPr>
            <p:ph type="pic" sz="quarter" idx="22"/>
          </p:nvPr>
        </p:nvPicPr>
        <p:blipFill rotWithShape="1">
          <a:blip r:embed="rId2">
            <a:extLst>
              <a:ext uri="{96DAC541-7B7A-43D3-8B79-37D633B846F1}">
                <asvg:svgBlip xmlns:asvg="http://schemas.microsoft.com/office/drawing/2016/SVG/main" r:embed="rId3"/>
              </a:ext>
            </a:extLst>
          </a:blip>
          <a:srcRect/>
          <a:stretch/>
        </p:blipFill>
        <p:spPr/>
      </p:pic>
      <p:sp>
        <p:nvSpPr>
          <p:cNvPr id="4" name="Text Placeholder 3">
            <a:extLst>
              <a:ext uri="{FF2B5EF4-FFF2-40B4-BE49-F238E27FC236}">
                <a16:creationId xmlns:a16="http://schemas.microsoft.com/office/drawing/2014/main" id="{85F0F65A-C776-7F76-10FD-ACBB987CEC5C}"/>
              </a:ext>
            </a:extLst>
          </p:cNvPr>
          <p:cNvSpPr>
            <a:spLocks noGrp="1"/>
          </p:cNvSpPr>
          <p:nvPr>
            <p:ph type="body" idx="1"/>
          </p:nvPr>
        </p:nvSpPr>
        <p:spPr/>
        <p:txBody>
          <a:bodyPr/>
          <a:lstStyle/>
          <a:p>
            <a:r>
              <a:rPr lang="en-US" dirty="0"/>
              <a:t>Pandas</a:t>
            </a:r>
          </a:p>
        </p:txBody>
      </p:sp>
      <p:sp>
        <p:nvSpPr>
          <p:cNvPr id="9" name="Text Placeholder 8">
            <a:extLst>
              <a:ext uri="{FF2B5EF4-FFF2-40B4-BE49-F238E27FC236}">
                <a16:creationId xmlns:a16="http://schemas.microsoft.com/office/drawing/2014/main" id="{48A3CB3A-3C1D-EEA2-FBEC-E3EB0952B734}"/>
              </a:ext>
            </a:extLst>
          </p:cNvPr>
          <p:cNvSpPr>
            <a:spLocks noGrp="1"/>
          </p:cNvSpPr>
          <p:nvPr>
            <p:ph type="body" idx="17"/>
          </p:nvPr>
        </p:nvSpPr>
        <p:spPr/>
        <p:txBody>
          <a:bodyPr/>
          <a:lstStyle/>
          <a:p>
            <a:r>
              <a:rPr lang="en-US" dirty="0"/>
              <a:t>To manage with the dataset</a:t>
            </a:r>
          </a:p>
        </p:txBody>
      </p:sp>
      <p:pic>
        <p:nvPicPr>
          <p:cNvPr id="24" name="Picture Placeholder 23" descr="Circles with arrows outline">
            <a:extLst>
              <a:ext uri="{FF2B5EF4-FFF2-40B4-BE49-F238E27FC236}">
                <a16:creationId xmlns:a16="http://schemas.microsoft.com/office/drawing/2014/main" id="{058B753D-D44F-B5FE-1C11-E8A8BB7D7365}"/>
              </a:ext>
            </a:extLst>
          </p:cNvPr>
          <p:cNvPicPr>
            <a:picLocks noGrp="1" noChangeAspect="1"/>
          </p:cNvPicPr>
          <p:nvPr>
            <p:ph type="pic" sz="quarter" idx="23"/>
          </p:nvPr>
        </p:nvPicPr>
        <p:blipFill rotWithShape="1">
          <a:blip r:embed="rId4">
            <a:extLst>
              <a:ext uri="{96DAC541-7B7A-43D3-8B79-37D633B846F1}">
                <asvg:svgBlip xmlns:asvg="http://schemas.microsoft.com/office/drawing/2016/SVG/main" r:embed="rId5"/>
              </a:ext>
            </a:extLst>
          </a:blip>
          <a:srcRect l="82" r="82"/>
          <a:stretch/>
        </p:blipFill>
        <p:spPr/>
      </p:pic>
      <p:sp>
        <p:nvSpPr>
          <p:cNvPr id="6" name="Text Placeholder 5">
            <a:extLst>
              <a:ext uri="{FF2B5EF4-FFF2-40B4-BE49-F238E27FC236}">
                <a16:creationId xmlns:a16="http://schemas.microsoft.com/office/drawing/2014/main" id="{74CDDBE4-8914-13F7-5C18-C0852B4472CC}"/>
              </a:ext>
            </a:extLst>
          </p:cNvPr>
          <p:cNvSpPr>
            <a:spLocks noGrp="1"/>
          </p:cNvSpPr>
          <p:nvPr>
            <p:ph type="body" idx="14"/>
          </p:nvPr>
        </p:nvSpPr>
        <p:spPr/>
        <p:txBody>
          <a:bodyPr/>
          <a:lstStyle/>
          <a:p>
            <a:r>
              <a:rPr lang="en-US" dirty="0"/>
              <a:t>NumPy</a:t>
            </a:r>
          </a:p>
        </p:txBody>
      </p:sp>
      <p:sp>
        <p:nvSpPr>
          <p:cNvPr id="11" name="Text Placeholder 10">
            <a:extLst>
              <a:ext uri="{FF2B5EF4-FFF2-40B4-BE49-F238E27FC236}">
                <a16:creationId xmlns:a16="http://schemas.microsoft.com/office/drawing/2014/main" id="{C80267C2-2A51-7A70-95F0-C49A75D9A398}"/>
              </a:ext>
            </a:extLst>
          </p:cNvPr>
          <p:cNvSpPr>
            <a:spLocks noGrp="1"/>
          </p:cNvSpPr>
          <p:nvPr>
            <p:ph type="body" idx="19"/>
          </p:nvPr>
        </p:nvSpPr>
        <p:spPr/>
        <p:txBody>
          <a:bodyPr/>
          <a:lstStyle/>
          <a:p>
            <a:r>
              <a:rPr lang="en-US" dirty="0"/>
              <a:t>Array Handling</a:t>
            </a:r>
          </a:p>
        </p:txBody>
      </p:sp>
      <p:pic>
        <p:nvPicPr>
          <p:cNvPr id="26" name="Picture Placeholder 25" descr="Folder outline">
            <a:extLst>
              <a:ext uri="{FF2B5EF4-FFF2-40B4-BE49-F238E27FC236}">
                <a16:creationId xmlns:a16="http://schemas.microsoft.com/office/drawing/2014/main" id="{67716731-435C-6E7B-8CDB-CBEC80D82CBB}"/>
              </a:ext>
            </a:extLst>
          </p:cNvPr>
          <p:cNvPicPr>
            <a:picLocks noGrp="1" noChangeAspect="1"/>
          </p:cNvPicPr>
          <p:nvPr>
            <p:ph type="pic" sz="quarter" idx="24"/>
          </p:nvPr>
        </p:nvPicPr>
        <p:blipFill rotWithShape="1">
          <a:blip r:embed="rId6">
            <a:extLst>
              <a:ext uri="{96DAC541-7B7A-43D3-8B79-37D633B846F1}">
                <asvg:svgBlip xmlns:asvg="http://schemas.microsoft.com/office/drawing/2016/SVG/main" r:embed="rId7"/>
              </a:ext>
            </a:extLst>
          </a:blip>
          <a:srcRect/>
          <a:stretch/>
        </p:blipFill>
        <p:spPr/>
      </p:pic>
      <p:sp>
        <p:nvSpPr>
          <p:cNvPr id="7" name="Text Placeholder 6">
            <a:extLst>
              <a:ext uri="{FF2B5EF4-FFF2-40B4-BE49-F238E27FC236}">
                <a16:creationId xmlns:a16="http://schemas.microsoft.com/office/drawing/2014/main" id="{4615201F-C25F-E02A-E5B9-551D5347D8DE}"/>
              </a:ext>
            </a:extLst>
          </p:cNvPr>
          <p:cNvSpPr>
            <a:spLocks noGrp="1"/>
          </p:cNvSpPr>
          <p:nvPr>
            <p:ph type="body" idx="15"/>
          </p:nvPr>
        </p:nvSpPr>
        <p:spPr>
          <a:xfrm>
            <a:off x="5358383" y="2743200"/>
            <a:ext cx="1507637" cy="466344"/>
          </a:xfrm>
        </p:spPr>
        <p:txBody>
          <a:bodyPr/>
          <a:lstStyle/>
          <a:p>
            <a:r>
              <a:rPr lang="en-US" sz="2000" dirty="0"/>
              <a:t>Ski Learn</a:t>
            </a:r>
          </a:p>
        </p:txBody>
      </p:sp>
      <p:sp>
        <p:nvSpPr>
          <p:cNvPr id="12" name="Text Placeholder 11">
            <a:extLst>
              <a:ext uri="{FF2B5EF4-FFF2-40B4-BE49-F238E27FC236}">
                <a16:creationId xmlns:a16="http://schemas.microsoft.com/office/drawing/2014/main" id="{F2EE0554-4B11-BFC9-F4CC-37F1E198EBD3}"/>
              </a:ext>
            </a:extLst>
          </p:cNvPr>
          <p:cNvSpPr>
            <a:spLocks noGrp="1"/>
          </p:cNvSpPr>
          <p:nvPr>
            <p:ph type="body" idx="20"/>
          </p:nvPr>
        </p:nvSpPr>
        <p:spPr/>
        <p:txBody>
          <a:bodyPr/>
          <a:lstStyle/>
          <a:p>
            <a:r>
              <a:rPr lang="en-US" dirty="0"/>
              <a:t>To apply Regression System</a:t>
            </a:r>
          </a:p>
        </p:txBody>
      </p:sp>
      <p:pic>
        <p:nvPicPr>
          <p:cNvPr id="28" name="Picture Placeholder 27" descr="Wireless outline">
            <a:extLst>
              <a:ext uri="{FF2B5EF4-FFF2-40B4-BE49-F238E27FC236}">
                <a16:creationId xmlns:a16="http://schemas.microsoft.com/office/drawing/2014/main" id="{111FD543-AF55-85D8-8F00-A74E13ECFE06}"/>
              </a:ext>
            </a:extLst>
          </p:cNvPr>
          <p:cNvPicPr>
            <a:picLocks noGrp="1" noChangeAspect="1"/>
          </p:cNvPicPr>
          <p:nvPr>
            <p:ph type="pic" sz="quarter" idx="25"/>
          </p:nvPr>
        </p:nvPicPr>
        <p:blipFill rotWithShape="1">
          <a:blip r:embed="rId8">
            <a:extLst>
              <a:ext uri="{96DAC541-7B7A-43D3-8B79-37D633B846F1}">
                <asvg:svgBlip xmlns:asvg="http://schemas.microsoft.com/office/drawing/2016/SVG/main" r:embed="rId9"/>
              </a:ext>
            </a:extLst>
          </a:blip>
          <a:srcRect l="82" r="82"/>
          <a:stretch/>
        </p:blipFill>
        <p:spPr/>
      </p:pic>
      <p:sp>
        <p:nvSpPr>
          <p:cNvPr id="8" name="Text Placeholder 7">
            <a:extLst>
              <a:ext uri="{FF2B5EF4-FFF2-40B4-BE49-F238E27FC236}">
                <a16:creationId xmlns:a16="http://schemas.microsoft.com/office/drawing/2014/main" id="{FAC0EACC-920C-8DAB-3C82-72BB2DB8F417}"/>
              </a:ext>
            </a:extLst>
          </p:cNvPr>
          <p:cNvSpPr>
            <a:spLocks noGrp="1"/>
          </p:cNvSpPr>
          <p:nvPr>
            <p:ph type="body" idx="16"/>
          </p:nvPr>
        </p:nvSpPr>
        <p:spPr>
          <a:xfrm>
            <a:off x="7381120" y="2743200"/>
            <a:ext cx="2003512" cy="466344"/>
          </a:xfrm>
        </p:spPr>
        <p:txBody>
          <a:bodyPr/>
          <a:lstStyle/>
          <a:p>
            <a:r>
              <a:rPr lang="en-US" dirty="0"/>
              <a:t>matplotlib</a:t>
            </a:r>
          </a:p>
        </p:txBody>
      </p:sp>
      <p:sp>
        <p:nvSpPr>
          <p:cNvPr id="13" name="Text Placeholder 12">
            <a:extLst>
              <a:ext uri="{FF2B5EF4-FFF2-40B4-BE49-F238E27FC236}">
                <a16:creationId xmlns:a16="http://schemas.microsoft.com/office/drawing/2014/main" id="{4482DB0E-BFC5-6EA0-ED7E-2C1A27B3ADCE}"/>
              </a:ext>
            </a:extLst>
          </p:cNvPr>
          <p:cNvSpPr>
            <a:spLocks noGrp="1"/>
          </p:cNvSpPr>
          <p:nvPr>
            <p:ph type="body" idx="21"/>
          </p:nvPr>
        </p:nvSpPr>
        <p:spPr/>
        <p:txBody>
          <a:bodyPr/>
          <a:lstStyle/>
          <a:p>
            <a:r>
              <a:rPr lang="en-US" dirty="0"/>
              <a:t>To Draw Charts and Visualizations</a:t>
            </a:r>
          </a:p>
        </p:txBody>
      </p:sp>
      <p:pic>
        <p:nvPicPr>
          <p:cNvPr id="30" name="Picture Placeholder 29" descr="Network outline">
            <a:extLst>
              <a:ext uri="{FF2B5EF4-FFF2-40B4-BE49-F238E27FC236}">
                <a16:creationId xmlns:a16="http://schemas.microsoft.com/office/drawing/2014/main" id="{558A5BBC-FD0F-97B5-4AC5-7A33D237BC4D}"/>
              </a:ext>
            </a:extLst>
          </p:cNvPr>
          <p:cNvPicPr>
            <a:picLocks noGrp="1" noChangeAspect="1"/>
          </p:cNvPicPr>
          <p:nvPr>
            <p:ph type="pic" sz="quarter" idx="26"/>
          </p:nvPr>
        </p:nvPicPr>
        <p:blipFill rotWithShape="1">
          <a:blip r:embed="rId10">
            <a:extLst>
              <a:ext uri="{96DAC541-7B7A-43D3-8B79-37D633B846F1}">
                <asvg:svgBlip xmlns:asvg="http://schemas.microsoft.com/office/drawing/2016/SVG/main" r:embed="rId11"/>
              </a:ext>
            </a:extLst>
          </a:blip>
          <a:srcRect/>
          <a:stretch/>
        </p:blipFill>
        <p:spPr/>
      </p:pic>
      <p:sp>
        <p:nvSpPr>
          <p:cNvPr id="5" name="Text Placeholder 4">
            <a:extLst>
              <a:ext uri="{FF2B5EF4-FFF2-40B4-BE49-F238E27FC236}">
                <a16:creationId xmlns:a16="http://schemas.microsoft.com/office/drawing/2014/main" id="{FA844652-9E61-DD54-124F-5B9165C6C330}"/>
              </a:ext>
            </a:extLst>
          </p:cNvPr>
          <p:cNvSpPr>
            <a:spLocks noGrp="1"/>
          </p:cNvSpPr>
          <p:nvPr>
            <p:ph type="body" sz="quarter" idx="3"/>
          </p:nvPr>
        </p:nvSpPr>
        <p:spPr/>
        <p:txBody>
          <a:bodyPr/>
          <a:lstStyle/>
          <a:p>
            <a:r>
              <a:rPr lang="en-US" dirty="0"/>
              <a:t>1-HOt</a:t>
            </a:r>
          </a:p>
        </p:txBody>
      </p:sp>
      <p:sp>
        <p:nvSpPr>
          <p:cNvPr id="10" name="Text Placeholder 9">
            <a:extLst>
              <a:ext uri="{FF2B5EF4-FFF2-40B4-BE49-F238E27FC236}">
                <a16:creationId xmlns:a16="http://schemas.microsoft.com/office/drawing/2014/main" id="{5C75B409-1DFF-B9B8-3F72-4BDF79FA914D}"/>
              </a:ext>
            </a:extLst>
          </p:cNvPr>
          <p:cNvSpPr>
            <a:spLocks noGrp="1"/>
          </p:cNvSpPr>
          <p:nvPr>
            <p:ph type="body" sz="quarter" idx="18"/>
          </p:nvPr>
        </p:nvSpPr>
        <p:spPr/>
        <p:txBody>
          <a:bodyPr/>
          <a:lstStyle/>
          <a:p>
            <a:r>
              <a:rPr lang="en-US" dirty="0"/>
              <a:t>To perform categorical encoding</a:t>
            </a:r>
          </a:p>
        </p:txBody>
      </p:sp>
      <p:sp>
        <p:nvSpPr>
          <p:cNvPr id="3" name="Text Placeholder 2">
            <a:extLst>
              <a:ext uri="{FF2B5EF4-FFF2-40B4-BE49-F238E27FC236}">
                <a16:creationId xmlns:a16="http://schemas.microsoft.com/office/drawing/2014/main" id="{92A6F68E-E7A4-A84E-C30D-3E5F505C0487}"/>
              </a:ext>
            </a:extLst>
          </p:cNvPr>
          <p:cNvSpPr>
            <a:spLocks noGrp="1"/>
          </p:cNvSpPr>
          <p:nvPr>
            <p:ph type="body" sz="quarter" idx="13"/>
          </p:nvPr>
        </p:nvSpPr>
        <p:spPr/>
        <p:txBody>
          <a:bodyPr/>
          <a:lstStyle/>
          <a:p>
            <a:r>
              <a:rPr lang="en-US" dirty="0"/>
              <a:t>YEAR 2023</a:t>
            </a:r>
          </a:p>
        </p:txBody>
      </p:sp>
      <p:sp>
        <p:nvSpPr>
          <p:cNvPr id="38" name="Slide Number Placeholder 37">
            <a:extLst>
              <a:ext uri="{FF2B5EF4-FFF2-40B4-BE49-F238E27FC236}">
                <a16:creationId xmlns:a16="http://schemas.microsoft.com/office/drawing/2014/main" id="{73EA7DFA-840C-C60B-C770-356361666618}"/>
              </a:ext>
            </a:extLst>
          </p:cNvPr>
          <p:cNvSpPr>
            <a:spLocks noGrp="1"/>
          </p:cNvSpPr>
          <p:nvPr>
            <p:ph type="sldNum" sz="quarter" idx="12"/>
          </p:nvPr>
        </p:nvSpPr>
        <p:spPr/>
        <p:txBody>
          <a:bodyPr/>
          <a:lstStyle/>
          <a:p>
            <a:fld id="{84D792B7-0397-C047-AE12-1A03F7E3DC83}" type="slidenum">
              <a:rPr lang="en-US" smtClean="0"/>
              <a:pPr/>
              <a:t>6</a:t>
            </a:fld>
            <a:endParaRPr lang="en-US" dirty="0"/>
          </a:p>
        </p:txBody>
      </p:sp>
      <p:sp>
        <p:nvSpPr>
          <p:cNvPr id="37" name="Footer Placeholder 36">
            <a:extLst>
              <a:ext uri="{FF2B5EF4-FFF2-40B4-BE49-F238E27FC236}">
                <a16:creationId xmlns:a16="http://schemas.microsoft.com/office/drawing/2014/main" id="{947472B9-8B6A-B6D9-CDE4-427F692E4E8D}"/>
              </a:ext>
            </a:extLst>
          </p:cNvPr>
          <p:cNvSpPr>
            <a:spLocks noGrp="1"/>
          </p:cNvSpPr>
          <p:nvPr>
            <p:ph type="ftr" sz="quarter" idx="11"/>
          </p:nvPr>
        </p:nvSpPr>
        <p:spPr/>
        <p:txBody>
          <a:bodyPr/>
          <a:lstStyle/>
          <a:p>
            <a:r>
              <a:rPr lang="en-US"/>
              <a:t>presentation title</a:t>
            </a:r>
            <a:endParaRPr lang="en-US" dirty="0"/>
          </a:p>
        </p:txBody>
      </p:sp>
      <p:sp>
        <p:nvSpPr>
          <p:cNvPr id="36" name="Date Placeholder 35">
            <a:extLst>
              <a:ext uri="{FF2B5EF4-FFF2-40B4-BE49-F238E27FC236}">
                <a16:creationId xmlns:a16="http://schemas.microsoft.com/office/drawing/2014/main" id="{2AC30668-7DA1-A900-B11F-674327C34915}"/>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425413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7BA72-039E-DC2E-355E-F1172D227B9F}"/>
              </a:ext>
            </a:extLst>
          </p:cNvPr>
          <p:cNvSpPr>
            <a:spLocks noGrp="1"/>
          </p:cNvSpPr>
          <p:nvPr>
            <p:ph type="title"/>
          </p:nvPr>
        </p:nvSpPr>
        <p:spPr/>
        <p:txBody>
          <a:bodyPr/>
          <a:lstStyle/>
          <a:p>
            <a:r>
              <a:rPr lang="en-US" sz="2400" dirty="0"/>
              <a:t>Building learning model</a:t>
            </a:r>
          </a:p>
        </p:txBody>
      </p:sp>
      <p:pic>
        <p:nvPicPr>
          <p:cNvPr id="50" name="Picture Placeholder 49" descr="Alexandre III bridge in Paris">
            <a:extLst>
              <a:ext uri="{FF2B5EF4-FFF2-40B4-BE49-F238E27FC236}">
                <a16:creationId xmlns:a16="http://schemas.microsoft.com/office/drawing/2014/main" id="{2916D8C7-8EA5-2E6F-F81A-B14A1E3F975F}"/>
              </a:ext>
            </a:extLst>
          </p:cNvPr>
          <p:cNvPicPr>
            <a:picLocks noGrp="1" noChangeAspect="1"/>
          </p:cNvPicPr>
          <p:nvPr>
            <p:ph type="pic" sz="quarter" idx="13"/>
          </p:nvPr>
        </p:nvPicPr>
        <p:blipFill rotWithShape="1">
          <a:blip r:embed="rId2"/>
          <a:srcRect t="72" b="72"/>
          <a:stretch/>
        </p:blipFill>
        <p:spPr/>
      </p:pic>
      <p:sp>
        <p:nvSpPr>
          <p:cNvPr id="3" name="Text Placeholder 2">
            <a:extLst>
              <a:ext uri="{FF2B5EF4-FFF2-40B4-BE49-F238E27FC236}">
                <a16:creationId xmlns:a16="http://schemas.microsoft.com/office/drawing/2014/main" id="{04CDDCB8-0DA6-16F3-B3CA-CF93D0760B5D}"/>
              </a:ext>
            </a:extLst>
          </p:cNvPr>
          <p:cNvSpPr>
            <a:spLocks noGrp="1"/>
          </p:cNvSpPr>
          <p:nvPr>
            <p:ph type="body" idx="1"/>
          </p:nvPr>
        </p:nvSpPr>
        <p:spPr>
          <a:xfrm>
            <a:off x="6565392" y="545432"/>
            <a:ext cx="5157787" cy="661576"/>
          </a:xfrm>
        </p:spPr>
        <p:txBody>
          <a:bodyPr/>
          <a:lstStyle/>
          <a:p>
            <a:r>
              <a:rPr lang="en-US" dirty="0"/>
              <a:t>Steps of building  learning model</a:t>
            </a:r>
          </a:p>
        </p:txBody>
      </p:sp>
      <p:sp>
        <p:nvSpPr>
          <p:cNvPr id="4" name="Content Placeholder 3">
            <a:extLst>
              <a:ext uri="{FF2B5EF4-FFF2-40B4-BE49-F238E27FC236}">
                <a16:creationId xmlns:a16="http://schemas.microsoft.com/office/drawing/2014/main" id="{49BC2971-7886-2287-75E6-F484F930D599}"/>
              </a:ext>
            </a:extLst>
          </p:cNvPr>
          <p:cNvSpPr>
            <a:spLocks noGrp="1"/>
          </p:cNvSpPr>
          <p:nvPr>
            <p:ph sz="half" idx="2"/>
          </p:nvPr>
        </p:nvSpPr>
        <p:spPr>
          <a:xfrm>
            <a:off x="6565392" y="1417320"/>
            <a:ext cx="5157787" cy="4895248"/>
          </a:xfrm>
        </p:spPr>
        <p:txBody>
          <a:bodyPr/>
          <a:lstStyle/>
          <a:p>
            <a:r>
              <a:rPr lang="en-US" dirty="0"/>
              <a:t>Loading</a:t>
            </a:r>
          </a:p>
          <a:p>
            <a:r>
              <a:rPr lang="en-US" dirty="0"/>
              <a:t>Pre Processing</a:t>
            </a:r>
          </a:p>
          <a:p>
            <a:r>
              <a:rPr lang="en-US" dirty="0"/>
              <a:t>Selecting Target &amp; Feature</a:t>
            </a:r>
          </a:p>
          <a:p>
            <a:r>
              <a:rPr lang="en-US" dirty="0"/>
              <a:t>Performing One Hot Encoding</a:t>
            </a:r>
          </a:p>
          <a:p>
            <a:r>
              <a:rPr lang="en-US" dirty="0"/>
              <a:t>Splitting into training and testing data</a:t>
            </a:r>
          </a:p>
          <a:p>
            <a:r>
              <a:rPr lang="en-US" dirty="0"/>
              <a:t>Applying Linear Regression</a:t>
            </a:r>
          </a:p>
          <a:p>
            <a:r>
              <a:rPr lang="en-US" dirty="0"/>
              <a:t>Predicting</a:t>
            </a:r>
          </a:p>
          <a:p>
            <a:r>
              <a:rPr lang="en-US" dirty="0"/>
              <a:t>Mean Squared Error</a:t>
            </a:r>
          </a:p>
          <a:p>
            <a:r>
              <a:rPr lang="en-US" dirty="0"/>
              <a:t>R Squared Error</a:t>
            </a:r>
          </a:p>
          <a:p>
            <a:endParaRPr lang="en-US" dirty="0"/>
          </a:p>
        </p:txBody>
      </p:sp>
      <p:sp>
        <p:nvSpPr>
          <p:cNvPr id="15" name="Slide Number Placeholder 14">
            <a:extLst>
              <a:ext uri="{FF2B5EF4-FFF2-40B4-BE49-F238E27FC236}">
                <a16:creationId xmlns:a16="http://schemas.microsoft.com/office/drawing/2014/main" id="{1A815897-F8B8-2427-BC3B-2B4F48408A55}"/>
              </a:ext>
            </a:extLst>
          </p:cNvPr>
          <p:cNvSpPr>
            <a:spLocks noGrp="1"/>
          </p:cNvSpPr>
          <p:nvPr>
            <p:ph type="sldNum" sz="quarter" idx="12"/>
          </p:nvPr>
        </p:nvSpPr>
        <p:spPr/>
        <p:txBody>
          <a:bodyPr/>
          <a:lstStyle/>
          <a:p>
            <a:fld id="{84D792B7-0397-C047-AE12-1A03F7E3DC83}" type="slidenum">
              <a:rPr lang="en-US" smtClean="0"/>
              <a:pPr/>
              <a:t>7</a:t>
            </a:fld>
            <a:endParaRPr lang="en-US" dirty="0"/>
          </a:p>
        </p:txBody>
      </p:sp>
      <p:sp>
        <p:nvSpPr>
          <p:cNvPr id="14" name="Footer Placeholder 13">
            <a:extLst>
              <a:ext uri="{FF2B5EF4-FFF2-40B4-BE49-F238E27FC236}">
                <a16:creationId xmlns:a16="http://schemas.microsoft.com/office/drawing/2014/main" id="{65ECF71F-9B83-DC76-FA0B-F6ED68A71B51}"/>
              </a:ext>
            </a:extLst>
          </p:cNvPr>
          <p:cNvSpPr>
            <a:spLocks noGrp="1"/>
          </p:cNvSpPr>
          <p:nvPr>
            <p:ph type="ftr" sz="quarter" idx="11"/>
          </p:nvPr>
        </p:nvSpPr>
        <p:spPr/>
        <p:txBody>
          <a:bodyPr/>
          <a:lstStyle/>
          <a:p>
            <a:r>
              <a:rPr lang="en-US"/>
              <a:t>presentation title</a:t>
            </a:r>
            <a:endParaRPr lang="en-US" dirty="0"/>
          </a:p>
        </p:txBody>
      </p:sp>
      <p:sp>
        <p:nvSpPr>
          <p:cNvPr id="13" name="Date Placeholder 12">
            <a:extLst>
              <a:ext uri="{FF2B5EF4-FFF2-40B4-BE49-F238E27FC236}">
                <a16:creationId xmlns:a16="http://schemas.microsoft.com/office/drawing/2014/main" id="{BC0CFEBF-213D-E499-0C6B-AC54D1E989A9}"/>
              </a:ext>
            </a:extLst>
          </p:cNvPr>
          <p:cNvSpPr>
            <a:spLocks noGrp="1"/>
          </p:cNvSpPr>
          <p:nvPr>
            <p:ph type="dt" sz="half" idx="10"/>
          </p:nvPr>
        </p:nvSpPr>
        <p:spPr/>
        <p:txBody>
          <a:bodyPr/>
          <a:lstStyle/>
          <a:p>
            <a:r>
              <a:rPr lang="en-US"/>
              <a:t>20XX</a:t>
            </a:r>
            <a:endParaRPr lang="en-US" dirty="0"/>
          </a:p>
        </p:txBody>
      </p:sp>
    </p:spTree>
    <p:extLst>
      <p:ext uri="{BB962C8B-B14F-4D97-AF65-F5344CB8AC3E}">
        <p14:creationId xmlns:p14="http://schemas.microsoft.com/office/powerpoint/2010/main" val="565802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54CCD-6991-B4CA-C483-74757CDBE51E}"/>
              </a:ext>
            </a:extLst>
          </p:cNvPr>
          <p:cNvSpPr>
            <a:spLocks noGrp="1"/>
          </p:cNvSpPr>
          <p:nvPr>
            <p:ph type="title"/>
          </p:nvPr>
        </p:nvSpPr>
        <p:spPr/>
        <p:txBody>
          <a:bodyPr/>
          <a:lstStyle/>
          <a:p>
            <a:r>
              <a:rPr lang="en-US" dirty="0"/>
              <a:t>Learning  model</a:t>
            </a:r>
            <a:endParaRPr lang="en-IN" dirty="0"/>
          </a:p>
        </p:txBody>
      </p:sp>
      <p:sp>
        <p:nvSpPr>
          <p:cNvPr id="3" name="Text Placeholder 2">
            <a:extLst>
              <a:ext uri="{FF2B5EF4-FFF2-40B4-BE49-F238E27FC236}">
                <a16:creationId xmlns:a16="http://schemas.microsoft.com/office/drawing/2014/main" id="{02435807-8029-E7AD-EB29-19B20F1212FE}"/>
              </a:ext>
            </a:extLst>
          </p:cNvPr>
          <p:cNvSpPr>
            <a:spLocks noGrp="1"/>
          </p:cNvSpPr>
          <p:nvPr>
            <p:ph type="body" idx="13"/>
          </p:nvPr>
        </p:nvSpPr>
        <p:spPr>
          <a:xfrm>
            <a:off x="667512" y="1489377"/>
            <a:ext cx="2907792" cy="466344"/>
          </a:xfrm>
        </p:spPr>
        <p:txBody>
          <a:bodyPr/>
          <a:lstStyle/>
          <a:p>
            <a:r>
              <a:rPr lang="en-US" dirty="0"/>
              <a:t>Loading Data</a:t>
            </a:r>
            <a:endParaRPr lang="en-IN" dirty="0"/>
          </a:p>
        </p:txBody>
      </p:sp>
      <p:pic>
        <p:nvPicPr>
          <p:cNvPr id="16" name="Content Placeholder 15">
            <a:extLst>
              <a:ext uri="{FF2B5EF4-FFF2-40B4-BE49-F238E27FC236}">
                <a16:creationId xmlns:a16="http://schemas.microsoft.com/office/drawing/2014/main" id="{A83F2481-9F7D-E54A-99EB-051B6EDFCC4D}"/>
              </a:ext>
            </a:extLst>
          </p:cNvPr>
          <p:cNvPicPr>
            <a:picLocks noGrp="1" noChangeAspect="1"/>
          </p:cNvPicPr>
          <p:nvPr>
            <p:ph idx="1"/>
          </p:nvPr>
        </p:nvPicPr>
        <p:blipFill>
          <a:blip r:embed="rId2"/>
          <a:stretch>
            <a:fillRect/>
          </a:stretch>
        </p:blipFill>
        <p:spPr>
          <a:xfrm>
            <a:off x="3922295" y="1033271"/>
            <a:ext cx="7791169" cy="2696517"/>
          </a:xfrm>
        </p:spPr>
      </p:pic>
      <p:sp>
        <p:nvSpPr>
          <p:cNvPr id="5" name="Text Placeholder 4">
            <a:extLst>
              <a:ext uri="{FF2B5EF4-FFF2-40B4-BE49-F238E27FC236}">
                <a16:creationId xmlns:a16="http://schemas.microsoft.com/office/drawing/2014/main" id="{6FAE7936-D7DF-BE1E-BB55-ABCDD71FF057}"/>
              </a:ext>
            </a:extLst>
          </p:cNvPr>
          <p:cNvSpPr>
            <a:spLocks noGrp="1"/>
          </p:cNvSpPr>
          <p:nvPr>
            <p:ph type="body" sz="quarter" idx="3"/>
          </p:nvPr>
        </p:nvSpPr>
        <p:spPr>
          <a:xfrm>
            <a:off x="689490" y="4192963"/>
            <a:ext cx="2907792" cy="466344"/>
          </a:xfrm>
        </p:spPr>
        <p:txBody>
          <a:bodyPr/>
          <a:lstStyle/>
          <a:p>
            <a:r>
              <a:rPr lang="en-US" dirty="0"/>
              <a:t>Removing nulls</a:t>
            </a:r>
            <a:endParaRPr lang="en-IN" dirty="0"/>
          </a:p>
        </p:txBody>
      </p:sp>
      <p:pic>
        <p:nvPicPr>
          <p:cNvPr id="19" name="Content Placeholder 18">
            <a:extLst>
              <a:ext uri="{FF2B5EF4-FFF2-40B4-BE49-F238E27FC236}">
                <a16:creationId xmlns:a16="http://schemas.microsoft.com/office/drawing/2014/main" id="{7BA2A1B3-693F-E757-9D22-47ED164F7FF6}"/>
              </a:ext>
            </a:extLst>
          </p:cNvPr>
          <p:cNvPicPr>
            <a:picLocks noGrp="1" noChangeAspect="1"/>
          </p:cNvPicPr>
          <p:nvPr>
            <p:ph idx="16"/>
          </p:nvPr>
        </p:nvPicPr>
        <p:blipFill>
          <a:blip r:embed="rId3"/>
          <a:stretch>
            <a:fillRect/>
          </a:stretch>
        </p:blipFill>
        <p:spPr>
          <a:xfrm>
            <a:off x="6280484" y="3821118"/>
            <a:ext cx="2705352" cy="2605187"/>
          </a:xfrm>
        </p:spPr>
      </p:pic>
      <p:sp>
        <p:nvSpPr>
          <p:cNvPr id="7" name="Slide Number Placeholder 6">
            <a:extLst>
              <a:ext uri="{FF2B5EF4-FFF2-40B4-BE49-F238E27FC236}">
                <a16:creationId xmlns:a16="http://schemas.microsoft.com/office/drawing/2014/main" id="{8942C9B2-97A6-53C9-B5C4-A589DF748B42}"/>
              </a:ext>
            </a:extLst>
          </p:cNvPr>
          <p:cNvSpPr>
            <a:spLocks noGrp="1"/>
          </p:cNvSpPr>
          <p:nvPr>
            <p:ph type="sldNum" sz="quarter" idx="12"/>
          </p:nvPr>
        </p:nvSpPr>
        <p:spPr/>
        <p:txBody>
          <a:bodyPr/>
          <a:lstStyle/>
          <a:p>
            <a:fld id="{84D792B7-0397-C047-AE12-1A03F7E3DC83}" type="slidenum">
              <a:rPr lang="en-US" smtClean="0"/>
              <a:t>8</a:t>
            </a:fld>
            <a:endParaRPr lang="en-US" dirty="0"/>
          </a:p>
        </p:txBody>
      </p:sp>
      <p:sp>
        <p:nvSpPr>
          <p:cNvPr id="8" name="Footer Placeholder 7">
            <a:extLst>
              <a:ext uri="{FF2B5EF4-FFF2-40B4-BE49-F238E27FC236}">
                <a16:creationId xmlns:a16="http://schemas.microsoft.com/office/drawing/2014/main" id="{3F2CDCEF-518C-FB99-B945-B54FF4A8A90F}"/>
              </a:ext>
            </a:extLst>
          </p:cNvPr>
          <p:cNvSpPr>
            <a:spLocks noGrp="1"/>
          </p:cNvSpPr>
          <p:nvPr>
            <p:ph type="ftr" sz="quarter" idx="11"/>
          </p:nvPr>
        </p:nvSpPr>
        <p:spPr/>
        <p:txBody>
          <a:bodyPr/>
          <a:lstStyle/>
          <a:p>
            <a:r>
              <a:rPr lang="en-US"/>
              <a:t>presentation title</a:t>
            </a:r>
            <a:endParaRPr lang="en-US" dirty="0"/>
          </a:p>
        </p:txBody>
      </p:sp>
      <p:sp>
        <p:nvSpPr>
          <p:cNvPr id="9" name="Date Placeholder 8">
            <a:extLst>
              <a:ext uri="{FF2B5EF4-FFF2-40B4-BE49-F238E27FC236}">
                <a16:creationId xmlns:a16="http://schemas.microsoft.com/office/drawing/2014/main" id="{7BCDD9F5-4A17-320E-DE72-488841674597}"/>
              </a:ext>
            </a:extLst>
          </p:cNvPr>
          <p:cNvSpPr>
            <a:spLocks noGrp="1"/>
          </p:cNvSpPr>
          <p:nvPr>
            <p:ph type="dt" sz="half" idx="10"/>
          </p:nvPr>
        </p:nvSpPr>
        <p:spPr/>
        <p:txBody>
          <a:bodyPr/>
          <a:lstStyle/>
          <a:p>
            <a:r>
              <a:rPr lang="en-US"/>
              <a:t>20XX</a:t>
            </a:r>
            <a:endParaRPr lang="en-US" dirty="0"/>
          </a:p>
        </p:txBody>
      </p:sp>
      <p:sp>
        <p:nvSpPr>
          <p:cNvPr id="12" name="Text Placeholder 2">
            <a:extLst>
              <a:ext uri="{FF2B5EF4-FFF2-40B4-BE49-F238E27FC236}">
                <a16:creationId xmlns:a16="http://schemas.microsoft.com/office/drawing/2014/main" id="{8687CD50-2E5A-F712-AE46-5D90A28EEDDB}"/>
              </a:ext>
            </a:extLst>
          </p:cNvPr>
          <p:cNvSpPr txBox="1">
            <a:spLocks/>
          </p:cNvSpPr>
          <p:nvPr/>
        </p:nvSpPr>
        <p:spPr>
          <a:xfrm>
            <a:off x="616640" y="2800980"/>
            <a:ext cx="2907792" cy="466344"/>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Wingdings" panose="05000000000000000000" pitchFamily="2" charset="2"/>
              <a:buNone/>
              <a:defRPr sz="2400" b="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IN" dirty="0"/>
          </a:p>
        </p:txBody>
      </p:sp>
      <p:sp>
        <p:nvSpPr>
          <p:cNvPr id="13" name="Text Placeholder 2">
            <a:extLst>
              <a:ext uri="{FF2B5EF4-FFF2-40B4-BE49-F238E27FC236}">
                <a16:creationId xmlns:a16="http://schemas.microsoft.com/office/drawing/2014/main" id="{415A0B68-A48A-5CD0-60AC-AEE4446200EA}"/>
              </a:ext>
            </a:extLst>
          </p:cNvPr>
          <p:cNvSpPr txBox="1">
            <a:spLocks/>
          </p:cNvSpPr>
          <p:nvPr/>
        </p:nvSpPr>
        <p:spPr>
          <a:xfrm>
            <a:off x="667512" y="2411826"/>
            <a:ext cx="2907792" cy="855498"/>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Wingdings" panose="05000000000000000000" pitchFamily="2" charset="2"/>
              <a:buNone/>
              <a:defRPr sz="2400" b="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000" dirty="0"/>
              <a:t>RW=</a:t>
            </a:r>
            <a:r>
              <a:rPr lang="en-US" sz="1000" dirty="0" err="1"/>
              <a:t>pd.read_csv</a:t>
            </a:r>
            <a:r>
              <a:rPr lang="en-US" sz="1000" dirty="0"/>
              <a:t>(</a:t>
            </a:r>
            <a:r>
              <a:rPr lang="en-US" sz="1000" dirty="0" err="1"/>
              <a:t>r"C</a:t>
            </a:r>
            <a:r>
              <a:rPr lang="en-US" sz="1000" dirty="0"/>
              <a:t>:\Users\harsh\Downloads\Kaggel Dataset Python Final Capstone\supermarket_sales.csv")</a:t>
            </a:r>
            <a:endParaRPr lang="en-IN" sz="1000" dirty="0"/>
          </a:p>
        </p:txBody>
      </p:sp>
      <p:sp>
        <p:nvSpPr>
          <p:cNvPr id="17" name="Text Placeholder 4">
            <a:extLst>
              <a:ext uri="{FF2B5EF4-FFF2-40B4-BE49-F238E27FC236}">
                <a16:creationId xmlns:a16="http://schemas.microsoft.com/office/drawing/2014/main" id="{591CAFE6-CCE1-6BBD-9A6C-115C7686D427}"/>
              </a:ext>
            </a:extLst>
          </p:cNvPr>
          <p:cNvSpPr txBox="1">
            <a:spLocks/>
          </p:cNvSpPr>
          <p:nvPr/>
        </p:nvSpPr>
        <p:spPr>
          <a:xfrm>
            <a:off x="700701" y="5160443"/>
            <a:ext cx="2907792" cy="466344"/>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Wingdings" panose="05000000000000000000" pitchFamily="2" charset="2"/>
              <a:buNone/>
              <a:defRPr sz="2400" b="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t>print(</a:t>
            </a:r>
            <a:r>
              <a:rPr lang="en-US" sz="1200" dirty="0" err="1"/>
              <a:t>RW.isnull</a:t>
            </a:r>
            <a:r>
              <a:rPr lang="en-US" sz="1200" dirty="0"/>
              <a:t>().sum())</a:t>
            </a:r>
            <a:endParaRPr lang="en-IN" sz="1200" dirty="0"/>
          </a:p>
        </p:txBody>
      </p:sp>
    </p:spTree>
    <p:extLst>
      <p:ext uri="{BB962C8B-B14F-4D97-AF65-F5344CB8AC3E}">
        <p14:creationId xmlns:p14="http://schemas.microsoft.com/office/powerpoint/2010/main" val="1191164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54CCD-6991-B4CA-C483-74757CDBE51E}"/>
              </a:ext>
            </a:extLst>
          </p:cNvPr>
          <p:cNvSpPr>
            <a:spLocks noGrp="1"/>
          </p:cNvSpPr>
          <p:nvPr>
            <p:ph type="title"/>
          </p:nvPr>
        </p:nvSpPr>
        <p:spPr/>
        <p:txBody>
          <a:bodyPr/>
          <a:lstStyle/>
          <a:p>
            <a:r>
              <a:rPr lang="en-US" dirty="0"/>
              <a:t>Learning  model</a:t>
            </a:r>
            <a:endParaRPr lang="en-IN" dirty="0"/>
          </a:p>
        </p:txBody>
      </p:sp>
      <p:sp>
        <p:nvSpPr>
          <p:cNvPr id="3" name="Text Placeholder 2">
            <a:extLst>
              <a:ext uri="{FF2B5EF4-FFF2-40B4-BE49-F238E27FC236}">
                <a16:creationId xmlns:a16="http://schemas.microsoft.com/office/drawing/2014/main" id="{02435807-8029-E7AD-EB29-19B20F1212FE}"/>
              </a:ext>
            </a:extLst>
          </p:cNvPr>
          <p:cNvSpPr>
            <a:spLocks noGrp="1"/>
          </p:cNvSpPr>
          <p:nvPr>
            <p:ph type="body" idx="13"/>
          </p:nvPr>
        </p:nvSpPr>
        <p:spPr>
          <a:xfrm>
            <a:off x="667511" y="1489376"/>
            <a:ext cx="3014151" cy="1590708"/>
          </a:xfrm>
        </p:spPr>
        <p:txBody>
          <a:bodyPr/>
          <a:lstStyle/>
          <a:p>
            <a:r>
              <a:rPr lang="en-US" dirty="0"/>
              <a:t>Selecting TARGET &amp; FEATURE</a:t>
            </a:r>
            <a:endParaRPr lang="en-IN" dirty="0"/>
          </a:p>
        </p:txBody>
      </p:sp>
      <p:sp>
        <p:nvSpPr>
          <p:cNvPr id="5" name="Text Placeholder 4">
            <a:extLst>
              <a:ext uri="{FF2B5EF4-FFF2-40B4-BE49-F238E27FC236}">
                <a16:creationId xmlns:a16="http://schemas.microsoft.com/office/drawing/2014/main" id="{6FAE7936-D7DF-BE1E-BB55-ABCDD71FF057}"/>
              </a:ext>
            </a:extLst>
          </p:cNvPr>
          <p:cNvSpPr>
            <a:spLocks noGrp="1"/>
          </p:cNvSpPr>
          <p:nvPr>
            <p:ph type="body" sz="quarter" idx="3"/>
          </p:nvPr>
        </p:nvSpPr>
        <p:spPr>
          <a:xfrm>
            <a:off x="689490" y="4192963"/>
            <a:ext cx="2907792" cy="780240"/>
          </a:xfrm>
        </p:spPr>
        <p:txBody>
          <a:bodyPr/>
          <a:lstStyle/>
          <a:p>
            <a:r>
              <a:rPr lang="en-US" dirty="0"/>
              <a:t>ONE hot encoding</a:t>
            </a:r>
            <a:endParaRPr lang="en-IN" dirty="0"/>
          </a:p>
        </p:txBody>
      </p:sp>
      <p:sp>
        <p:nvSpPr>
          <p:cNvPr id="7" name="Slide Number Placeholder 6">
            <a:extLst>
              <a:ext uri="{FF2B5EF4-FFF2-40B4-BE49-F238E27FC236}">
                <a16:creationId xmlns:a16="http://schemas.microsoft.com/office/drawing/2014/main" id="{8942C9B2-97A6-53C9-B5C4-A589DF748B42}"/>
              </a:ext>
            </a:extLst>
          </p:cNvPr>
          <p:cNvSpPr>
            <a:spLocks noGrp="1"/>
          </p:cNvSpPr>
          <p:nvPr>
            <p:ph type="sldNum" sz="quarter" idx="12"/>
          </p:nvPr>
        </p:nvSpPr>
        <p:spPr/>
        <p:txBody>
          <a:bodyPr/>
          <a:lstStyle/>
          <a:p>
            <a:fld id="{84D792B7-0397-C047-AE12-1A03F7E3DC83}" type="slidenum">
              <a:rPr lang="en-US" smtClean="0"/>
              <a:t>9</a:t>
            </a:fld>
            <a:endParaRPr lang="en-US" dirty="0"/>
          </a:p>
        </p:txBody>
      </p:sp>
      <p:sp>
        <p:nvSpPr>
          <p:cNvPr id="8" name="Footer Placeholder 7">
            <a:extLst>
              <a:ext uri="{FF2B5EF4-FFF2-40B4-BE49-F238E27FC236}">
                <a16:creationId xmlns:a16="http://schemas.microsoft.com/office/drawing/2014/main" id="{3F2CDCEF-518C-FB99-B945-B54FF4A8A90F}"/>
              </a:ext>
            </a:extLst>
          </p:cNvPr>
          <p:cNvSpPr>
            <a:spLocks noGrp="1"/>
          </p:cNvSpPr>
          <p:nvPr>
            <p:ph type="ftr" sz="quarter" idx="11"/>
          </p:nvPr>
        </p:nvSpPr>
        <p:spPr/>
        <p:txBody>
          <a:bodyPr/>
          <a:lstStyle/>
          <a:p>
            <a:r>
              <a:rPr lang="en-US"/>
              <a:t>presentation title</a:t>
            </a:r>
            <a:endParaRPr lang="en-US" dirty="0"/>
          </a:p>
        </p:txBody>
      </p:sp>
      <p:sp>
        <p:nvSpPr>
          <p:cNvPr id="9" name="Date Placeholder 8">
            <a:extLst>
              <a:ext uri="{FF2B5EF4-FFF2-40B4-BE49-F238E27FC236}">
                <a16:creationId xmlns:a16="http://schemas.microsoft.com/office/drawing/2014/main" id="{7BCDD9F5-4A17-320E-DE72-488841674597}"/>
              </a:ext>
            </a:extLst>
          </p:cNvPr>
          <p:cNvSpPr>
            <a:spLocks noGrp="1"/>
          </p:cNvSpPr>
          <p:nvPr>
            <p:ph type="dt" sz="half" idx="10"/>
          </p:nvPr>
        </p:nvSpPr>
        <p:spPr/>
        <p:txBody>
          <a:bodyPr/>
          <a:lstStyle/>
          <a:p>
            <a:r>
              <a:rPr lang="en-US"/>
              <a:t>20XX</a:t>
            </a:r>
            <a:endParaRPr lang="en-US" dirty="0"/>
          </a:p>
        </p:txBody>
      </p:sp>
      <p:sp>
        <p:nvSpPr>
          <p:cNvPr id="12" name="Text Placeholder 2">
            <a:extLst>
              <a:ext uri="{FF2B5EF4-FFF2-40B4-BE49-F238E27FC236}">
                <a16:creationId xmlns:a16="http://schemas.microsoft.com/office/drawing/2014/main" id="{8687CD50-2E5A-F712-AE46-5D90A28EEDDB}"/>
              </a:ext>
            </a:extLst>
          </p:cNvPr>
          <p:cNvSpPr txBox="1">
            <a:spLocks/>
          </p:cNvSpPr>
          <p:nvPr/>
        </p:nvSpPr>
        <p:spPr>
          <a:xfrm>
            <a:off x="616640" y="2800980"/>
            <a:ext cx="2907792" cy="466344"/>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Wingdings" panose="05000000000000000000" pitchFamily="2" charset="2"/>
              <a:buNone/>
              <a:defRPr sz="2400" b="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IN" dirty="0"/>
          </a:p>
        </p:txBody>
      </p:sp>
      <p:sp>
        <p:nvSpPr>
          <p:cNvPr id="13" name="Text Placeholder 2">
            <a:extLst>
              <a:ext uri="{FF2B5EF4-FFF2-40B4-BE49-F238E27FC236}">
                <a16:creationId xmlns:a16="http://schemas.microsoft.com/office/drawing/2014/main" id="{415A0B68-A48A-5CD0-60AC-AEE4446200EA}"/>
              </a:ext>
            </a:extLst>
          </p:cNvPr>
          <p:cNvSpPr txBox="1">
            <a:spLocks/>
          </p:cNvSpPr>
          <p:nvPr/>
        </p:nvSpPr>
        <p:spPr>
          <a:xfrm>
            <a:off x="667512" y="2411826"/>
            <a:ext cx="2907792" cy="855498"/>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Wingdings" panose="05000000000000000000" pitchFamily="2" charset="2"/>
              <a:buNone/>
              <a:defRPr sz="2400" b="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Wingdings" panose="05000000000000000000"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Wingdings" panose="05000000000000000000"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IN" sz="1000" dirty="0"/>
          </a:p>
        </p:txBody>
      </p:sp>
      <p:sp>
        <p:nvSpPr>
          <p:cNvPr id="6" name="Content Placeholder 5">
            <a:extLst>
              <a:ext uri="{FF2B5EF4-FFF2-40B4-BE49-F238E27FC236}">
                <a16:creationId xmlns:a16="http://schemas.microsoft.com/office/drawing/2014/main" id="{2B1415C2-BCFD-FD1D-9B57-C1A259A474AA}"/>
              </a:ext>
            </a:extLst>
          </p:cNvPr>
          <p:cNvSpPr>
            <a:spLocks noGrp="1"/>
          </p:cNvSpPr>
          <p:nvPr>
            <p:ph idx="1"/>
          </p:nvPr>
        </p:nvSpPr>
        <p:spPr>
          <a:xfrm>
            <a:off x="3930315" y="1323474"/>
            <a:ext cx="7718980" cy="2213933"/>
          </a:xfrm>
        </p:spPr>
        <p:txBody>
          <a:bodyPr/>
          <a:lstStyle/>
          <a:p>
            <a:r>
              <a:rPr lang="en-IN" dirty="0"/>
              <a:t>Target = RW['Rating’]</a:t>
            </a:r>
          </a:p>
          <a:p>
            <a:pPr marL="0" indent="0">
              <a:buNone/>
            </a:pPr>
            <a:endParaRPr lang="en-IN" dirty="0"/>
          </a:p>
          <a:p>
            <a:r>
              <a:rPr lang="en-IN" dirty="0"/>
              <a:t>Feature = RW[['Invoice ID', 'Branch', 'City', 'Customer type', 'Gender',</a:t>
            </a:r>
          </a:p>
          <a:p>
            <a:pPr marL="0" indent="0">
              <a:buNone/>
            </a:pPr>
            <a:r>
              <a:rPr lang="en-IN" dirty="0"/>
              <a:t>       'Product line', 'Unit price', 'Quantity', 'Tax 5%', 'Total', 'Date',</a:t>
            </a:r>
          </a:p>
          <a:p>
            <a:pPr marL="0" indent="0">
              <a:buNone/>
            </a:pPr>
            <a:r>
              <a:rPr lang="en-IN" dirty="0"/>
              <a:t>       'Time', 'Payment', 'cogs', 'gross margin percentage', 'gross income']]</a:t>
            </a:r>
          </a:p>
          <a:p>
            <a:pPr marL="0" indent="0">
              <a:buNone/>
            </a:pPr>
            <a:endParaRPr lang="en-IN" dirty="0"/>
          </a:p>
          <a:p>
            <a:endParaRPr lang="en-IN" dirty="0"/>
          </a:p>
          <a:p>
            <a:pPr marL="0" indent="0">
              <a:buNone/>
            </a:pPr>
            <a:endParaRPr lang="en-IN" dirty="0"/>
          </a:p>
        </p:txBody>
      </p:sp>
      <p:sp>
        <p:nvSpPr>
          <p:cNvPr id="11" name="Content Placeholder 10">
            <a:extLst>
              <a:ext uri="{FF2B5EF4-FFF2-40B4-BE49-F238E27FC236}">
                <a16:creationId xmlns:a16="http://schemas.microsoft.com/office/drawing/2014/main" id="{CBA22E41-3E6A-32A9-3605-0EC75E6DF20A}"/>
              </a:ext>
            </a:extLst>
          </p:cNvPr>
          <p:cNvSpPr>
            <a:spLocks noGrp="1"/>
          </p:cNvSpPr>
          <p:nvPr>
            <p:ph idx="16"/>
          </p:nvPr>
        </p:nvSpPr>
        <p:spPr/>
        <p:txBody>
          <a:bodyPr/>
          <a:lstStyle/>
          <a:p>
            <a:r>
              <a:rPr lang="en-IN" dirty="0"/>
              <a:t>RW['Branch'] = </a:t>
            </a:r>
            <a:r>
              <a:rPr lang="en-IN" dirty="0" err="1"/>
              <a:t>encoder.fit_transform</a:t>
            </a:r>
            <a:r>
              <a:rPr lang="en-IN" dirty="0"/>
              <a:t>(RW[['Branch']])</a:t>
            </a:r>
          </a:p>
          <a:p>
            <a:r>
              <a:rPr lang="en-IN" dirty="0"/>
              <a:t>RW['City'] = </a:t>
            </a:r>
            <a:r>
              <a:rPr lang="en-IN" dirty="0" err="1"/>
              <a:t>encoder.fit_transform</a:t>
            </a:r>
            <a:r>
              <a:rPr lang="en-IN" dirty="0"/>
              <a:t>(RW[['City']])</a:t>
            </a:r>
          </a:p>
          <a:p>
            <a:r>
              <a:rPr lang="en-IN" dirty="0"/>
              <a:t>RW['Customer type'] = </a:t>
            </a:r>
            <a:r>
              <a:rPr lang="en-IN" dirty="0" err="1"/>
              <a:t>encoder.fit_transform</a:t>
            </a:r>
            <a:r>
              <a:rPr lang="en-IN" dirty="0"/>
              <a:t>(RW[['Customer type']])</a:t>
            </a:r>
          </a:p>
          <a:p>
            <a:r>
              <a:rPr lang="en-IN" dirty="0"/>
              <a:t>RW['Gender'] = </a:t>
            </a:r>
            <a:r>
              <a:rPr lang="en-IN" dirty="0" err="1"/>
              <a:t>encoder.fit_transform</a:t>
            </a:r>
            <a:r>
              <a:rPr lang="en-IN" dirty="0"/>
              <a:t>(RW[['Gender']])</a:t>
            </a:r>
          </a:p>
          <a:p>
            <a:r>
              <a:rPr lang="en-IN" dirty="0"/>
              <a:t>RW['Product line'] = </a:t>
            </a:r>
            <a:r>
              <a:rPr lang="en-IN" dirty="0" err="1"/>
              <a:t>encoder.fit_transform</a:t>
            </a:r>
            <a:r>
              <a:rPr lang="en-IN" dirty="0"/>
              <a:t>(RW[['Product line']])</a:t>
            </a:r>
          </a:p>
          <a:p>
            <a:r>
              <a:rPr lang="en-IN" dirty="0"/>
              <a:t>RW['Payment'] = </a:t>
            </a:r>
            <a:r>
              <a:rPr lang="en-IN" dirty="0" err="1"/>
              <a:t>encoder.fit_transform</a:t>
            </a:r>
            <a:r>
              <a:rPr lang="en-IN" dirty="0"/>
              <a:t>(RW[['Payment']])</a:t>
            </a:r>
          </a:p>
        </p:txBody>
      </p:sp>
    </p:spTree>
    <p:extLst>
      <p:ext uri="{BB962C8B-B14F-4D97-AF65-F5344CB8AC3E}">
        <p14:creationId xmlns:p14="http://schemas.microsoft.com/office/powerpoint/2010/main" val="2650285895"/>
      </p:ext>
    </p:extLst>
  </p:cSld>
  <p:clrMapOvr>
    <a:masterClrMapping/>
  </p:clrMapOvr>
</p:sld>
</file>

<file path=ppt/theme/theme1.xml><?xml version="1.0" encoding="utf-8"?>
<a:theme xmlns:a="http://schemas.openxmlformats.org/drawingml/2006/main" name="Office Theme">
  <a:themeElements>
    <a:clrScheme name="Custom 33">
      <a:dk1>
        <a:srgbClr val="000000"/>
      </a:dk1>
      <a:lt1>
        <a:srgbClr val="FFFFFF"/>
      </a:lt1>
      <a:dk2>
        <a:srgbClr val="59512B"/>
      </a:dk2>
      <a:lt2>
        <a:srgbClr val="E7E4E6"/>
      </a:lt2>
      <a:accent1>
        <a:srgbClr val="F8F4EC"/>
      </a:accent1>
      <a:accent2>
        <a:srgbClr val="474134"/>
      </a:accent2>
      <a:accent3>
        <a:srgbClr val="E5E0D8"/>
      </a:accent3>
      <a:accent4>
        <a:srgbClr val="B6A592"/>
      </a:accent4>
      <a:accent5>
        <a:srgbClr val="F4F0ED"/>
      </a:accent5>
      <a:accent6>
        <a:srgbClr val="CEC5A7"/>
      </a:accent6>
      <a:hlink>
        <a:srgbClr val="827D57"/>
      </a:hlink>
      <a:folHlink>
        <a:srgbClr val="867052"/>
      </a:folHlink>
    </a:clrScheme>
    <a:fontScheme name="Custom 31">
      <a:majorFont>
        <a:latin typeface="Felix Titl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y-Design-Berlin-Presentation_Win32_SW_v11" id="{A1E1012F-E9F8-4F40-92C8-C50A5DD6BDB3}" vid="{84DD5023-C7E9-4B03-B2A5-92320E38EF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9B373E-6FDE-4773-A0C6-CDA9846E30C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BB8FCA9-2C7D-45A4-87C8-02C272E9F4DD}">
  <ds:schemaRefs>
    <ds:schemaRef ds:uri="http://schemas.microsoft.com/sharepoint/v3/contenttype/forms"/>
  </ds:schemaRefs>
</ds:datastoreItem>
</file>

<file path=customXml/itemProps3.xml><?xml version="1.0" encoding="utf-8"?>
<ds:datastoreItem xmlns:ds="http://schemas.openxmlformats.org/officeDocument/2006/customXml" ds:itemID="{9C741A42-9646-4B63-A6BC-7DA2EE5F87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City design</Template>
  <TotalTime>56</TotalTime>
  <Words>626</Words>
  <Application>Microsoft Office PowerPoint</Application>
  <PresentationFormat>Widescreen</PresentationFormat>
  <Paragraphs>122</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Avenir Next LT Pro</vt:lpstr>
      <vt:lpstr>Calibri</vt:lpstr>
      <vt:lpstr>Felix Titling</vt:lpstr>
      <vt:lpstr>Gill Sans Nova Light</vt:lpstr>
      <vt:lpstr>Wingdings</vt:lpstr>
      <vt:lpstr>Office Theme</vt:lpstr>
      <vt:lpstr>Supermarket analysis                     </vt:lpstr>
      <vt:lpstr>Project goals</vt:lpstr>
      <vt:lpstr>INTRODUCTION</vt:lpstr>
      <vt:lpstr>Primary Goals</vt:lpstr>
      <vt:lpstr>PROJECT PLANS</vt:lpstr>
      <vt:lpstr>Libraries Used</vt:lpstr>
      <vt:lpstr>Building learning model</vt:lpstr>
      <vt:lpstr>Learning  model</vt:lpstr>
      <vt:lpstr>Learning  model</vt:lpstr>
      <vt:lpstr>Learning  model</vt:lpstr>
      <vt:lpstr>Learning  model</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Supermarket analysis                     </dc:title>
  <dc:creator>Harsh Lawrence</dc:creator>
  <cp:lastModifiedBy>Harsh Lawrence</cp:lastModifiedBy>
  <cp:revision>4</cp:revision>
  <dcterms:created xsi:type="dcterms:W3CDTF">2023-05-16T11:43:40Z</dcterms:created>
  <dcterms:modified xsi:type="dcterms:W3CDTF">2023-05-16T20:10:38Z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